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DA050-1AEE-4D26-BD87-655EED07311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C641A-BC13-49B5-8CD9-523DF8CA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67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1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5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0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6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7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46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3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1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19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56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6"/>
            <a:ext cx="9217025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6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59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2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9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6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6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2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3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audio5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30" y="1896221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514555" y="2851559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5" y="4274219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44688" y="2507791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27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8582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21: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700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700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10101" y="425876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444053" y="3559869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041699" y="446266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457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0103" y="5101225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3" y="5670138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3" y="5464569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27"/>
            <a:endParaRPr lang="zh-CN" altLang="en-US" sz="135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44688" y="1910281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sz="24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4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98964" y="39399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2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65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00600" y="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209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57801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01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86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01001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10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1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19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816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91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772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610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098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819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1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1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819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53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72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343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1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1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1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10172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1" y="5286376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7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1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2795 -0.222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111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5 -0.46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3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-0.00729 -0.45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2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38600" y="2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95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0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620521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4275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168401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378201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1" y="4538134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2025-04-10T16:18:07Z</dcterms:created>
  <dcterms:modified xsi:type="dcterms:W3CDTF">2025-04-10T16:18:18Z</dcterms:modified>
</cp:coreProperties>
</file>