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F00CAE1-299F-48EB-82BD-04BF0801CB7D}">
          <p14:sldIdLst>
            <p14:sldId id="261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8097-0308-4BFE-8CD1-A61FECA8108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9512E-21C8-4E2B-B74C-AF26C07D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94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89DD5-51C0-4598-BEDA-11896A907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8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45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8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2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4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6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3733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6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114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5638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963156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375976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45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44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5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886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3000" y="121920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63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0.4625 0.6216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31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39 L -0.56666 0.246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12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2025-04-10T16:19:07Z</dcterms:created>
  <dcterms:modified xsi:type="dcterms:W3CDTF">2025-04-10T16:19:38Z</dcterms:modified>
</cp:coreProperties>
</file>