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9"/>
  </p:notesMasterIdLst>
  <p:sldIdLst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D1FC-DC5F-4905-AFBE-51C55B95A0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DD25-0EED-41AE-8F4C-F7F731B99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63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9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7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1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79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5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07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67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0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45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69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1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3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1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7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46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47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21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8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8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9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0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0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21: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lang="en-US" altLang="zh-CN" sz="2700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791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648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5791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1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7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1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1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5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91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91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15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91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15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7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6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4648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90601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  <p:extLst>
      <p:ext uri="{BB962C8B-B14F-4D97-AF65-F5344CB8AC3E}">
        <p14:creationId xmlns:p14="http://schemas.microsoft.com/office/powerpoint/2010/main" val="31665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648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6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2438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3429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00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77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86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71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81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86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2438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3429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00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24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77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0" y="5943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6200" y="5943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686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54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191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143001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1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1368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71368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4419601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5610226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33228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67712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3810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0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72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72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72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2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887372" y="2096087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901441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845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873306" y="1997613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457630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2025-04-10T16:20:57Z</dcterms:created>
  <dcterms:modified xsi:type="dcterms:W3CDTF">2025-04-10T16:30:34Z</dcterms:modified>
</cp:coreProperties>
</file>