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25D98-0C2F-4E0E-8453-E738E9641CE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7F7F-5EDD-4083-BE11-2F04D8154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0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72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7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4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3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43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1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7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9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60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5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80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82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64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61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6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6"/>
            <a:ext cx="9217025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6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78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3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3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0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7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3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9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0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30" y="1896221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514555" y="2851559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15" y="4274219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744688" y="2507791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27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685827"/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21: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700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</a:t>
            </a:r>
            <a:r>
              <a:rPr lang="en-US" altLang="zh-CN" sz="2700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615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10101" y="425876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444053" y="3559869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041699" y="446266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457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0103" y="5101225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24003" y="5670138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24003" y="5464569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44688" y="1910281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sz="24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4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98964" y="39399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65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4800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4800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67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67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067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4114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2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62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2025-04-10T16:29:26Z</dcterms:created>
  <dcterms:modified xsi:type="dcterms:W3CDTF">2025-04-10T16:29:36Z</dcterms:modified>
</cp:coreProperties>
</file>