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9"/>
  </p:notesMasterIdLst>
  <p:sldIdLst>
    <p:sldId id="271" r:id="rId3"/>
    <p:sldId id="256" r:id="rId4"/>
    <p:sldId id="257" r:id="rId5"/>
    <p:sldId id="260" r:id="rId6"/>
    <p:sldId id="261" r:id="rId7"/>
    <p:sldId id="270" r:id="rId8"/>
  </p:sldIdLst>
  <p:sldSz cx="9144000" cy="6858000" type="screen4x3"/>
  <p:notesSz cx="6858000" cy="9144000"/>
  <p:embeddedFontLst>
    <p:embeddedFont>
      <p:font typeface="宋体" panose="02010600030101010101" pitchFamily="2" charset="-122"/>
      <p:regular r:id="rId10"/>
    </p:embeddedFont>
    <p:embeddedFont>
      <p:font typeface="Calibri Light" panose="020F0302020204030204" pitchFamily="34" charset="0"/>
      <p:regular r:id="rId11"/>
      <p:italic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맑은 고딕" panose="020B0503020000020004" pitchFamily="34" charset="-127"/>
      <p:regular r:id="rId17"/>
      <p:bold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50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7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2.fntdata"/><Relationship Id="rId5" Type="http://schemas.openxmlformats.org/officeDocument/2006/relationships/slide" Target="slides/slide3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28094B-319B-44BD-91F1-A3E873D1E0F1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E69661-8915-43DF-8C5A-4AC815C16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685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2497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5ABC0-27D5-4E6E-A325-7B70127DA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1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1F582B-1046-4366-AC1F-DC9229FBA0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1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13" indent="0" algn="ctr">
              <a:buNone/>
              <a:defRPr sz="1500"/>
            </a:lvl2pPr>
            <a:lvl3pPr marL="685827" indent="0" algn="ctr">
              <a:buNone/>
              <a:defRPr sz="1350"/>
            </a:lvl3pPr>
            <a:lvl4pPr marL="1028740" indent="0" algn="ctr">
              <a:buNone/>
              <a:defRPr sz="1200"/>
            </a:lvl4pPr>
            <a:lvl5pPr marL="1371652" indent="0" algn="ctr">
              <a:buNone/>
              <a:defRPr sz="1200"/>
            </a:lvl5pPr>
            <a:lvl6pPr marL="1714565" indent="0" algn="ctr">
              <a:buNone/>
              <a:defRPr sz="1200"/>
            </a:lvl6pPr>
            <a:lvl7pPr marL="2057479" indent="0" algn="ctr">
              <a:buNone/>
              <a:defRPr sz="1200"/>
            </a:lvl7pPr>
            <a:lvl8pPr marL="2400392" indent="0" algn="ctr">
              <a:buNone/>
              <a:defRPr sz="1200"/>
            </a:lvl8pPr>
            <a:lvl9pPr marL="274330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1E160-D4AC-40DA-A8A1-239A74E20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80B14-EEBF-4E11-BA20-5111AC80B3B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014BA-8CF2-4CB3-864C-08678D7F6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C4EE1-344D-4E9E-8FF9-2FAD92E59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4C2F0-BAD7-48B6-B1FA-F6584B995D2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72561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224A2-F17A-4304-BECB-67ECB54AC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DAA78-20D4-4A6E-BC8F-EBE095AD8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A9F60-DB05-42CF-92AB-9233A8F12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80B14-EEBF-4E11-BA20-5111AC80B3B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6984DD-E3DD-4B57-BC60-94A233288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C9638-87B9-4E29-80FA-11395BDF2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4C2F0-BAD7-48B6-B1FA-F6584B995D2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2479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56C11-74B1-4D92-B659-CCAF69309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8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942428-9C6F-422A-86D6-295C4FB0C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2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5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7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9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30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3E207E-1980-45FC-AE3C-AC0721F4A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80B14-EEBF-4E11-BA20-5111AC80B3B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C9FDFE-6E65-4EE7-8A66-E88B4E7ED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2E2E8-B390-41B8-A909-AB848449D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4C2F0-BAD7-48B6-B1FA-F6584B995D2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078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18FF0-B2D1-42BA-8D6E-38C5E82C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31F97-BEFE-483B-B29F-B8E7FDA88E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C9CDCD-6ABD-44D4-89C1-B7FA0A46A9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FF4B5E-FEBF-4E94-AD1F-A9D458599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80B14-EEBF-4E11-BA20-5111AC80B3B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A9EB7C-116F-4CBD-BFA1-30C968BC2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261032-D732-42EE-9278-248CF6E19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4C2F0-BAD7-48B6-B1FA-F6584B995D2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17778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7A4D8-8847-4CDD-98D7-82A635EFE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8C755A-8266-4A6F-BD31-BF54E1C0E0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3" y="1681162"/>
            <a:ext cx="3868340" cy="82391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13" indent="0">
              <a:buNone/>
              <a:defRPr sz="1500" b="1"/>
            </a:lvl2pPr>
            <a:lvl3pPr marL="685827" indent="0">
              <a:buNone/>
              <a:defRPr sz="1350" b="1"/>
            </a:lvl3pPr>
            <a:lvl4pPr marL="1028740" indent="0">
              <a:buNone/>
              <a:defRPr sz="1200" b="1"/>
            </a:lvl4pPr>
            <a:lvl5pPr marL="1371652" indent="0">
              <a:buNone/>
              <a:defRPr sz="1200" b="1"/>
            </a:lvl5pPr>
            <a:lvl6pPr marL="1714565" indent="0">
              <a:buNone/>
              <a:defRPr sz="1200" b="1"/>
            </a:lvl6pPr>
            <a:lvl7pPr marL="2057479" indent="0">
              <a:buNone/>
              <a:defRPr sz="1200" b="1"/>
            </a:lvl7pPr>
            <a:lvl8pPr marL="2400392" indent="0">
              <a:buNone/>
              <a:defRPr sz="1200" b="1"/>
            </a:lvl8pPr>
            <a:lvl9pPr marL="274330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73CE58-7493-4507-994A-A711592FA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3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9FA521-81B4-49F8-B544-422E0573B6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2"/>
            <a:ext cx="3887391" cy="82391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13" indent="0">
              <a:buNone/>
              <a:defRPr sz="1500" b="1"/>
            </a:lvl2pPr>
            <a:lvl3pPr marL="685827" indent="0">
              <a:buNone/>
              <a:defRPr sz="1350" b="1"/>
            </a:lvl3pPr>
            <a:lvl4pPr marL="1028740" indent="0">
              <a:buNone/>
              <a:defRPr sz="1200" b="1"/>
            </a:lvl4pPr>
            <a:lvl5pPr marL="1371652" indent="0">
              <a:buNone/>
              <a:defRPr sz="1200" b="1"/>
            </a:lvl5pPr>
            <a:lvl6pPr marL="1714565" indent="0">
              <a:buNone/>
              <a:defRPr sz="1200" b="1"/>
            </a:lvl6pPr>
            <a:lvl7pPr marL="2057479" indent="0">
              <a:buNone/>
              <a:defRPr sz="1200" b="1"/>
            </a:lvl7pPr>
            <a:lvl8pPr marL="2400392" indent="0">
              <a:buNone/>
              <a:defRPr sz="1200" b="1"/>
            </a:lvl8pPr>
            <a:lvl9pPr marL="274330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F8CFCC-49A2-4680-96AC-F0EE1601F8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77E1CA-DE52-4A6D-8707-5B96CF032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80B14-EEBF-4E11-BA20-5111AC80B3B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E2616A-BF6C-44ED-8F5C-DFAF96509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C49DCA-E72D-46E6-ABFE-C6E1E9BCA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4C2F0-BAD7-48B6-B1FA-F6584B995D2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95307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B536D-09A6-4CDC-B48C-1F89FDF8B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403403-E06C-480B-8729-56C1F793D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80B14-EEBF-4E11-BA20-5111AC80B3B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5813FE-C04F-45E8-8E0B-967AD5E71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89E2B6-A34F-40C3-A7F1-AAE41A625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4C2F0-BAD7-48B6-B1FA-F6584B995D2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3038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088C84-1BAC-4C7C-976E-9C8AC2BEC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80B14-EEBF-4E11-BA20-5111AC80B3B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369EE5-78A2-4578-9174-62CC84E83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B4513F-0535-4FE6-A967-2135482BE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4C2F0-BAD7-48B6-B1FA-F6584B995D2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4222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D90C0-B1F5-4F28-A838-2811CF760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4120B-B32F-473B-85D2-C49D36EF3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49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CE17F7-C224-4CC1-BCC4-4EE809B37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13" indent="0">
              <a:buNone/>
              <a:defRPr sz="1050"/>
            </a:lvl2pPr>
            <a:lvl3pPr marL="685827" indent="0">
              <a:buNone/>
              <a:defRPr sz="900"/>
            </a:lvl3pPr>
            <a:lvl4pPr marL="1028740" indent="0">
              <a:buNone/>
              <a:defRPr sz="750"/>
            </a:lvl4pPr>
            <a:lvl5pPr marL="1371652" indent="0">
              <a:buNone/>
              <a:defRPr sz="750"/>
            </a:lvl5pPr>
            <a:lvl6pPr marL="1714565" indent="0">
              <a:buNone/>
              <a:defRPr sz="750"/>
            </a:lvl6pPr>
            <a:lvl7pPr marL="2057479" indent="0">
              <a:buNone/>
              <a:defRPr sz="750"/>
            </a:lvl7pPr>
            <a:lvl8pPr marL="2400392" indent="0">
              <a:buNone/>
              <a:defRPr sz="750"/>
            </a:lvl8pPr>
            <a:lvl9pPr marL="2743305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F1CB64-27FA-49AE-8058-EB02D1EB3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80B14-EEBF-4E11-BA20-5111AC80B3B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660307-072E-4661-9E2C-2BBB0A3B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D24281-4A36-4861-B9D5-0266E0BCE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4C2F0-BAD7-48B6-B1FA-F6584B995D2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651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3086A-C102-41B4-89AA-C541C335D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BC0034-F3D1-4A1A-8BC4-AFEC4F83CA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49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13" indent="0">
              <a:buNone/>
              <a:defRPr sz="2100"/>
            </a:lvl2pPr>
            <a:lvl3pPr marL="685827" indent="0">
              <a:buNone/>
              <a:defRPr sz="1800"/>
            </a:lvl3pPr>
            <a:lvl4pPr marL="1028740" indent="0">
              <a:buNone/>
              <a:defRPr sz="1500"/>
            </a:lvl4pPr>
            <a:lvl5pPr marL="1371652" indent="0">
              <a:buNone/>
              <a:defRPr sz="1500"/>
            </a:lvl5pPr>
            <a:lvl6pPr marL="1714565" indent="0">
              <a:buNone/>
              <a:defRPr sz="1500"/>
            </a:lvl6pPr>
            <a:lvl7pPr marL="2057479" indent="0">
              <a:buNone/>
              <a:defRPr sz="1500"/>
            </a:lvl7pPr>
            <a:lvl8pPr marL="2400392" indent="0">
              <a:buNone/>
              <a:defRPr sz="1500"/>
            </a:lvl8pPr>
            <a:lvl9pPr marL="2743305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E8423D-04D2-49E1-93B2-8CD81ADA72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13" indent="0">
              <a:buNone/>
              <a:defRPr sz="1050"/>
            </a:lvl2pPr>
            <a:lvl3pPr marL="685827" indent="0">
              <a:buNone/>
              <a:defRPr sz="900"/>
            </a:lvl3pPr>
            <a:lvl4pPr marL="1028740" indent="0">
              <a:buNone/>
              <a:defRPr sz="750"/>
            </a:lvl4pPr>
            <a:lvl5pPr marL="1371652" indent="0">
              <a:buNone/>
              <a:defRPr sz="750"/>
            </a:lvl5pPr>
            <a:lvl6pPr marL="1714565" indent="0">
              <a:buNone/>
              <a:defRPr sz="750"/>
            </a:lvl6pPr>
            <a:lvl7pPr marL="2057479" indent="0">
              <a:buNone/>
              <a:defRPr sz="750"/>
            </a:lvl7pPr>
            <a:lvl8pPr marL="2400392" indent="0">
              <a:buNone/>
              <a:defRPr sz="750"/>
            </a:lvl8pPr>
            <a:lvl9pPr marL="2743305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F67363-82E3-454D-8D3A-3ADE56B72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80B14-EEBF-4E11-BA20-5111AC80B3B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6E1E0C-EDC4-4F71-A9D0-EC72006D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999469-8876-4E58-A7ED-A7B59541A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4C2F0-BAD7-48B6-B1FA-F6584B995D2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2199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3F732-C97D-4FA7-84A9-EC25FD870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D3044A-79D7-47F6-9FED-3536E5E61B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3EB934-9319-46B2-8338-716634170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80B14-EEBF-4E11-BA20-5111AC80B3B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93AF5F-F616-4C0C-8F7B-B59F5300E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BC59FE-506E-4F91-BEBC-47618EADE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4C2F0-BAD7-48B6-B1FA-F6584B995D2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94842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2C6BCC-DA52-4D17-AD2C-C5C30E22F9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7" y="365127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D85513-2A28-4E58-A48F-BD441D21F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7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DF9803-F722-4915-A7DD-CB3E4754E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80B14-EEBF-4E11-BA20-5111AC80B3B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923813-55F6-4456-A26B-E3E3CA959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C0627-5C4C-4693-A560-63DE6D30D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4C2F0-BAD7-48B6-B1FA-F6584B995D2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2250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4" y="0"/>
            <a:ext cx="7524328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3" y="1316766"/>
            <a:ext cx="6912769" cy="61419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25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2218996"/>
            <a:ext cx="6912769" cy="3994316"/>
          </a:xfrm>
          <a:prstGeom prst="rect">
            <a:avLst/>
          </a:prstGeom>
        </p:spPr>
        <p:txBody>
          <a:bodyPr lIns="527987" anchor="t"/>
          <a:lstStyle>
            <a:lvl1pPr marL="0" indent="0">
              <a:buNone/>
              <a:defRPr sz="1425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3051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5FB9F-EEC3-46E1-A65A-EECEE4362ECD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16247-E0E4-4B27-B22E-14FEEA59E1B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0353B5-1A6E-4DF9-942D-39509F664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125A70-0DB2-4654-9E1B-9BF796B455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5C08E-1895-4BB2-9734-88D537D105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80B14-EEBF-4E11-BA20-5111AC80B3B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7B6174-DF00-42C4-A711-C51F22DED7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1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6BDA7-E310-4C24-98B4-77636A915A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4C2F0-BAD7-48B6-B1FA-F6584B995D2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751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2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6" indent="-171456" algn="l" defTabSz="68582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69" indent="-171456" algn="l" defTabSz="685827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83" indent="-171456" algn="l" defTabSz="685827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96" indent="-171456" algn="l" defTabSz="685827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109" indent="-171456" algn="l" defTabSz="685827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023" indent="-171456" algn="l" defTabSz="685827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35" indent="-171456" algn="l" defTabSz="685827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48" indent="-171456" algn="l" defTabSz="685827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61" indent="-171456" algn="l" defTabSz="685827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2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13" algn="l" defTabSz="68582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27" algn="l" defTabSz="68582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40" algn="l" defTabSz="68582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52" algn="l" defTabSz="68582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65" algn="l" defTabSz="68582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79" algn="l" defTabSz="68582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92" algn="l" defTabSz="68582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305" algn="l" defTabSz="68582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audio" Target="../media/audio3.wav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830" y="1896220"/>
            <a:ext cx="1497174" cy="501469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990554" y="2851558"/>
            <a:ext cx="6857999" cy="2253179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514" y="4274218"/>
            <a:ext cx="7210169" cy="1131023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2220688" y="2507790"/>
            <a:ext cx="4690258" cy="2626443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503260" y="2417977"/>
            <a:ext cx="8137478" cy="924432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pPr marL="0" marR="0" lvl="0" indent="0" algn="ctr" defTabSz="685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kumimoji="0" lang="en-US" altLang="zh-CN" sz="27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22: So</a:t>
            </a:r>
            <a:r>
              <a:rPr kumimoji="0" lang="en-US" altLang="zh-CN" sz="2700" b="1" i="0" u="none" strike="noStrike" kern="1200" cap="none" spc="0" normalizeH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700" b="1" i="0" u="none" strike="noStrike" kern="1200" cap="none" spc="0" normalizeH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sánh</a:t>
            </a:r>
            <a:r>
              <a:rPr kumimoji="0" lang="en-US" altLang="zh-CN" sz="2700" b="1" i="0" u="none" strike="noStrike" kern="1200" cap="none" spc="0" normalizeH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700" b="1" i="0" u="none" strike="noStrike" kern="1200" cap="none" spc="0" normalizeH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số</a:t>
            </a:r>
            <a:r>
              <a:rPr kumimoji="0" lang="en-US" altLang="zh-CN" sz="2700" b="1" i="0" u="none" strike="noStrike" kern="1200" cap="none" spc="0" normalizeH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700" b="1" i="0" u="none" strike="noStrike" kern="1200" cap="none" spc="0" normalizeH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kumimoji="0" lang="en-US" altLang="zh-CN" sz="2700" b="1" i="0" u="none" strike="noStrike" kern="1200" cap="none" spc="0" normalizeH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700" b="1" i="0" u="none" strike="noStrike" kern="1200" cap="none" spc="0" normalizeH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hai</a:t>
            </a:r>
            <a:r>
              <a:rPr kumimoji="0" lang="en-US" altLang="zh-CN" sz="2700" b="1" i="0" u="none" strike="noStrike" kern="1200" cap="none" spc="0" normalizeH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700" b="1" i="0" u="none" strike="noStrike" kern="1200" cap="none" spc="0" normalizeH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chữ</a:t>
            </a:r>
            <a:r>
              <a:rPr kumimoji="0" lang="en-US" altLang="zh-CN" sz="2700" b="1" i="0" u="none" strike="noStrike" kern="1200" cap="none" spc="0" normalizeH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700" b="1" i="0" u="none" strike="noStrike" kern="1200" cap="none" spc="0" normalizeH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số</a:t>
            </a:r>
            <a:r>
              <a:rPr kumimoji="0" lang="en-US" altLang="zh-CN" sz="2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(</a:t>
            </a:r>
            <a:r>
              <a:rPr kumimoji="0" lang="en-US" altLang="zh-CN" sz="27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tiết</a:t>
            </a:r>
            <a:r>
              <a:rPr kumimoji="0" lang="en-US" altLang="zh-CN" sz="2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7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1)</a:t>
            </a: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091882" y="1481653"/>
            <a:ext cx="1909120" cy="1847844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-13899" y="4258762"/>
            <a:ext cx="1547684" cy="911711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-79948" y="3559868"/>
            <a:ext cx="1423261" cy="151169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517698" y="4462663"/>
            <a:ext cx="1566219" cy="911711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933586" y="3588774"/>
            <a:ext cx="1224314" cy="1899692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13898" y="5101224"/>
            <a:ext cx="9157899" cy="38599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2" y="5670137"/>
            <a:ext cx="9143999" cy="103697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2" y="5464568"/>
            <a:ext cx="9143999" cy="25852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ea"/>
              <a:sym typeface="+mn-lt"/>
            </a:endParaRPr>
          </a:p>
        </p:txBody>
      </p:sp>
      <p:sp>
        <p:nvSpPr>
          <p:cNvPr id="25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2220688" y="1910280"/>
            <a:ext cx="44732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TOÁN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4CA42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9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1574963" y="393989"/>
            <a:ext cx="59801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UBND QUẬN DƯƠNG KINH</a:t>
            </a:r>
          </a:p>
          <a:p>
            <a:pPr marL="0" marR="0" lvl="0" indent="0" algn="ctr" defTabSz="685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TRƯỜNG TIỂU HỌC ANH DŨNG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641507" y="1055266"/>
            <a:ext cx="1847088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171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5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455572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1524000"/>
            <a:ext cx="3210339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38599" y="1447800"/>
            <a:ext cx="3276601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2286000" y="5486400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42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91000" y="5486400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25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52800" y="5486400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&gt;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43800" y="3733800"/>
            <a:ext cx="1600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42 &gt;25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43800" y="4572000"/>
            <a:ext cx="1600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25 &lt; 42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733800"/>
            <a:ext cx="3429000" cy="1489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91000" y="3810000"/>
            <a:ext cx="3333884" cy="1457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2209800" y="2819400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16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14800" y="2819400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19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76600" y="2819400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39000" y="1066800"/>
            <a:ext cx="1600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16 &lt; 19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39000" y="1905000"/>
            <a:ext cx="1600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19 &gt; 16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4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5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 animBg="1"/>
      <p:bldP spid="12" grpId="0" animBg="1"/>
      <p:bldP spid="15" grpId="0"/>
      <p:bldP spid="16" grpId="0"/>
      <p:bldP spid="17" grpId="0"/>
      <p:bldP spid="18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3429000" y="2971800"/>
            <a:ext cx="2286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352800" y="4419600"/>
            <a:ext cx="2286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429000" y="5943600"/>
            <a:ext cx="2286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2276475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Flowchart: Terminator 5"/>
          <p:cNvSpPr/>
          <p:nvPr/>
        </p:nvSpPr>
        <p:spPr>
          <a:xfrm>
            <a:off x="3124200" y="304800"/>
            <a:ext cx="5029200" cy="685800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1.So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447800"/>
            <a:ext cx="2438400" cy="1063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2819400"/>
            <a:ext cx="2667000" cy="1085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4267200"/>
            <a:ext cx="2438400" cy="1087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5731291"/>
            <a:ext cx="2438400" cy="1126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324600" y="1447800"/>
            <a:ext cx="2133600" cy="1171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400800" y="2743200"/>
            <a:ext cx="2057400" cy="1203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400800" y="4114800"/>
            <a:ext cx="1981200" cy="1255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324600" y="5691187"/>
            <a:ext cx="2133600" cy="116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Rounded Rectangle 14"/>
          <p:cNvSpPr/>
          <p:nvPr/>
        </p:nvSpPr>
        <p:spPr>
          <a:xfrm>
            <a:off x="3352800" y="1676400"/>
            <a:ext cx="2438400" cy="762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29000" y="1752600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53000" y="1752600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16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67200" y="1752600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&lt;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352800" y="2971800"/>
            <a:ext cx="2438400" cy="762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29000" y="2895600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25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953000" y="2895600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267200" y="2895600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&gt;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52800" y="4343400"/>
            <a:ext cx="2438400" cy="762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29000" y="4419600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953000" y="4419600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16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67200" y="4419600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&lt;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3352800" y="5867400"/>
            <a:ext cx="2438400" cy="762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29000" y="5943600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953000" y="5943600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20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267200" y="5943600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=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6" grpId="0" animBg="1"/>
      <p:bldP spid="15" grpId="0" animBg="1"/>
      <p:bldP spid="16" grpId="0"/>
      <p:bldP spid="17" grpId="0"/>
      <p:bldP spid="18" grpId="0"/>
      <p:bldP spid="19" grpId="0" animBg="1"/>
      <p:bldP spid="20" grpId="0"/>
      <p:bldP spid="21" grpId="0"/>
      <p:bldP spid="22" grpId="0"/>
      <p:bldP spid="23" grpId="0" animBg="1"/>
      <p:bldP spid="24" grpId="0"/>
      <p:bldP spid="25" grpId="0"/>
      <p:bldP spid="26" grpId="0"/>
      <p:bldP spid="27" grpId="0" animBg="1"/>
      <p:bldP spid="28" grpId="0"/>
      <p:bldP spid="29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2276475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Flowchart: Terminator 2"/>
          <p:cNvSpPr/>
          <p:nvPr/>
        </p:nvSpPr>
        <p:spPr>
          <a:xfrm>
            <a:off x="2590800" y="381000"/>
            <a:ext cx="6019800" cy="685800"/>
          </a:xfrm>
          <a:prstGeom prst="flowChartTermina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Túi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? 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295400"/>
            <a:ext cx="2540602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76600" y="1752600"/>
            <a:ext cx="2640818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53200" y="1981200"/>
            <a:ext cx="238125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6553200" y="15240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c)</a:t>
            </a:r>
            <a:endParaRPr lang="en-US" sz="2800" dirty="0"/>
          </a:p>
        </p:txBody>
      </p:sp>
      <p:sp>
        <p:nvSpPr>
          <p:cNvPr id="9" name="Rounded Rectangle 8"/>
          <p:cNvSpPr/>
          <p:nvPr/>
        </p:nvSpPr>
        <p:spPr>
          <a:xfrm>
            <a:off x="381000" y="4267200"/>
            <a:ext cx="2286000" cy="838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53 &gt; 35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429000" y="4267200"/>
            <a:ext cx="2286000" cy="8382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57 &gt; 50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477000" y="4267200"/>
            <a:ext cx="22860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68  &gt; 18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674944" y="2806393"/>
            <a:ext cx="922020" cy="9220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Oval 13"/>
          <p:cNvSpPr/>
          <p:nvPr/>
        </p:nvSpPr>
        <p:spPr>
          <a:xfrm>
            <a:off x="3310485" y="2933700"/>
            <a:ext cx="922020" cy="9220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Oval 14"/>
          <p:cNvSpPr/>
          <p:nvPr/>
        </p:nvSpPr>
        <p:spPr>
          <a:xfrm>
            <a:off x="8030823" y="2809021"/>
            <a:ext cx="922020" cy="9220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276475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Flowchart: Terminator 2"/>
          <p:cNvSpPr/>
          <p:nvPr/>
        </p:nvSpPr>
        <p:spPr>
          <a:xfrm>
            <a:off x="2819400" y="381000"/>
            <a:ext cx="3200400" cy="685800"/>
          </a:xfrm>
          <a:prstGeom prst="flowChartTerminator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3. 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81400" y="381000"/>
            <a:ext cx="1600200" cy="6096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&gt; &lt; =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5334000" y="381000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1676400"/>
            <a:ext cx="32004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24          19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76400" y="1752600"/>
            <a:ext cx="7620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76400" y="175260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&gt;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" y="3200400"/>
            <a:ext cx="32004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35          37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76400" y="3276600"/>
            <a:ext cx="7620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7200" y="4724400"/>
            <a:ext cx="32004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68          68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76400" y="4800600"/>
            <a:ext cx="7620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876800" y="1676400"/>
            <a:ext cx="32004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56          65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96000" y="1752600"/>
            <a:ext cx="7620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96000" y="327660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&gt;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876800" y="3200400"/>
            <a:ext cx="32004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90          89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096000" y="3276600"/>
            <a:ext cx="7620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876800" y="4724400"/>
            <a:ext cx="32004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71          81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096000" y="4800600"/>
            <a:ext cx="7620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76400" y="327660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76400" y="480060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096000" y="175260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96000" y="327660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676400" y="480060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676400" y="1777425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096000" y="175260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676400" y="327660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096000" y="480060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096000" y="480060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098275" y="3276599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&gt;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9" grpId="0" animBg="1"/>
      <p:bldP spid="10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18" grpId="0" animBg="1"/>
      <p:bldP spid="19" grpId="0" animBg="1"/>
      <p:bldP spid="20" grpId="0" animBg="1"/>
      <p:bldP spid="21" grpId="0" animBg="1"/>
      <p:bldP spid="22" grpId="0"/>
      <p:bldP spid="23" grpId="0"/>
      <p:bldP spid="24" grpId="0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752600"/>
            <a:ext cx="3824288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2276475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Oval 6"/>
          <p:cNvSpPr/>
          <p:nvPr/>
        </p:nvSpPr>
        <p:spPr>
          <a:xfrm>
            <a:off x="4038600" y="0"/>
            <a:ext cx="1676400" cy="8382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04800" y="1143000"/>
            <a:ext cx="5638800" cy="53340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lọ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33400" y="3810000"/>
            <a:ext cx="5638800" cy="53340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lọ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0600" y="1752600"/>
            <a:ext cx="4183626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" y="4800600"/>
            <a:ext cx="3810000" cy="1707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05400" y="4876800"/>
            <a:ext cx="3810000" cy="1539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Oval 12"/>
          <p:cNvSpPr/>
          <p:nvPr/>
        </p:nvSpPr>
        <p:spPr>
          <a:xfrm>
            <a:off x="2895600" y="1981200"/>
            <a:ext cx="1295400" cy="144780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029200" y="1905000"/>
            <a:ext cx="1371600" cy="152400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676400" y="4876800"/>
            <a:ext cx="1371600" cy="152400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7620000" y="4876800"/>
            <a:ext cx="1371600" cy="152400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3" grpId="0" animBg="1"/>
      <p:bldP spid="14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136</Words>
  <Application>Microsoft Office PowerPoint</Application>
  <PresentationFormat>On-screen Show (4:3)</PresentationFormat>
  <Paragraphs>61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6" baseType="lpstr">
      <vt:lpstr>宋体</vt:lpstr>
      <vt:lpstr>Calibri Light</vt:lpstr>
      <vt:lpstr>Calibri</vt:lpstr>
      <vt:lpstr>맑은 고딕</vt:lpstr>
      <vt:lpstr>等线</vt:lpstr>
      <vt:lpstr>Times New Roman</vt:lpstr>
      <vt:lpstr>Arial</vt:lpstr>
      <vt:lpstr>Arial-Rounded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AutoBVT</dc:creator>
  <cp:lastModifiedBy>Windows User</cp:lastModifiedBy>
  <cp:revision>23</cp:revision>
  <dcterms:created xsi:type="dcterms:W3CDTF">2020-08-23T01:47:27Z</dcterms:created>
  <dcterms:modified xsi:type="dcterms:W3CDTF">2025-04-10T16:33:48Z</dcterms:modified>
</cp:coreProperties>
</file>