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BB2A6-0F58-4F12-8447-E1D838546BF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F35D6-0D37-42E2-88D2-59038D52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2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92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5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6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1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6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2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2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4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74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4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71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3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79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80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6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6"/>
            <a:ext cx="9217025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6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6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7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0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9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2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1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5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30" y="1896221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514555" y="2851559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15" y="4274219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744688" y="2507791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27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685827"/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22: So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sánh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615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10101" y="425876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444053" y="3559869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041699" y="446266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457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0103" y="5101225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3" y="5670138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3" y="5464569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44688" y="1910281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sz="24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98964" y="39399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65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5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800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38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703329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133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57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05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20725" y="1648810"/>
            <a:ext cx="922020" cy="922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00800" y="1533459"/>
            <a:ext cx="922020" cy="922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297541" y="1884373"/>
            <a:ext cx="922020" cy="922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" decel="5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3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" decel="5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3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" decel="5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800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3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7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5152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8610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98944" y="1721332"/>
            <a:ext cx="922020" cy="922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1884373"/>
            <a:ext cx="922020" cy="922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49053" y="1500352"/>
            <a:ext cx="922020" cy="922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" decel="5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" decel="5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3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" decel="5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86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1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26670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438401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0" y="514244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1" y="4685243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685243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4800601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55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52400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8956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08990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1" y="4772026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93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7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2025-04-10T16:34:49Z</dcterms:created>
  <dcterms:modified xsi:type="dcterms:W3CDTF">2025-04-10T16:34:55Z</dcterms:modified>
</cp:coreProperties>
</file>