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7FFD6-59D9-4D8A-845D-0C5854041C03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83C26-92D8-41B6-8257-C801E7A2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2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3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31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87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19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4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1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8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3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19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2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8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19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67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95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8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8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55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6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8" y="1316766"/>
            <a:ext cx="9217025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9" y="2218996"/>
            <a:ext cx="9217025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58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3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8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5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5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3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7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2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5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30" y="1896221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514555" y="2851559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15" y="4274219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3744688" y="2507791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027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 defTabSz="685827"/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22: So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sánh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chữ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r>
              <a:rPr lang="en-US" altLang="zh-CN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en-US" altLang="zh-CN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615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10101" y="4258763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444053" y="3559869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041699" y="4462664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457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510103" y="5101225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24003" y="5670138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24003" y="5464569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744688" y="1910281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27"/>
            <a:r>
              <a:rPr lang="en-US" altLang="zh-CN" sz="24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24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98964" y="393990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27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827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65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7244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626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Đ, S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066800"/>
            <a:ext cx="4572000" cy="25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251" y="1066800"/>
            <a:ext cx="4476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4038600"/>
            <a:ext cx="46014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562600" y="62484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Đ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58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Đ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4038600"/>
            <a:ext cx="41740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10058400" y="60960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S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03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3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572000" y="0"/>
            <a:ext cx="1219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a)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912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990600"/>
            <a:ext cx="9144001" cy="47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2895600" y="6096000"/>
            <a:ext cx="72390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6019800"/>
            <a:ext cx="12192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b)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alibri"/>
              </a:rPr>
              <a:t>&gt;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2743200" y="24384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alibri"/>
              </a:rPr>
              <a:t>&gt;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3733800" y="44196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alibri"/>
              </a:rPr>
              <a:t>=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86400" y="3429000"/>
            <a:ext cx="381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alibri"/>
              </a:rPr>
              <a:t>=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9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alibri"/>
              </a:rPr>
              <a:t>&gt;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alibri"/>
              </a:rPr>
              <a:t>&gt;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7086600" y="25908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alibri"/>
              </a:rPr>
              <a:t>&gt;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 rot="5400000">
            <a:off x="6553200" y="38100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alibri"/>
              </a:rPr>
              <a:t>=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724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alibri"/>
              </a:rPr>
              <a:t>&gt;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219201"/>
            <a:ext cx="838200" cy="4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96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C 0.02691 -0.00694 0.05382 -0.01388 0.06615 -1.26735E-6 C 0.07848 0.01387 0.07257 0.04949 0.07379 0.08395 C 0.075 0.11841 0.07327 0.16304 0.07379 0.20698 C 0.07431 0.25092 0.07639 0.31683 0.07691 0.34829 C 0.07743 0.37974 0.06129 0.38668 0.07691 0.39547 C 0.09254 0.40425 0.15365 0.37974 0.17084 0.40148 C 0.18802 0.42322 0.16858 0.50277 0.18004 0.52659 C 0.1915 0.55041 0.21302 0.54232 0.24011 0.5451 C 0.26719 0.54787 0.30521 0.54325 0.34306 0.54301 C 0.38091 0.54278 0.44254 0.54671 0.46771 0.54301 C 0.49289 0.53931 0.49011 0.53376 0.49393 0.52035 C 0.49775 0.50694 0.49098 0.4882 0.4908 0.463 C 0.49063 0.43779 0.49323 0.40703 0.49236 0.36887 C 0.4915 0.33071 0.48716 0.27729 0.48611 0.23358 C 0.48507 0.18987 0.49792 0.13344 0.48611 0.10638 C 0.47431 0.07932 0.4474 0.07817 0.41546 0.07169 C 0.38351 0.06522 0.31719 0.06984 0.29393 0.06753 C 0.27066 0.06522 0.27865 0.0673 0.27535 0.05735 C 0.27205 0.04741 0.27049 0.02012 0.27379 0.00809 C 0.27709 -0.00393 0.27778 -0.01064 0.29549 -0.01434 C 0.3132 -0.01804 0.35521 -0.01573 0.38004 -0.01434 C 0.40486 -0.01295 0.41754 -0.00763 0.44462 -0.00625 C 0.47171 -0.00486 0.52587 -0.02706 0.54306 -0.00625 C 0.56025 0.01457 0.54705 0.08302 0.54775 0.11887 C 0.54844 0.15472 0.54792 0.18062 0.54775 0.20883 C 0.54757 0.23705 0.54636 0.26804 0.54618 0.28885 C 0.54601 0.30967 0.5349 0.32747 0.54618 0.33395 C 0.55747 0.34042 0.59028 0.32747 0.61389 0.3277 C 0.6375 0.32794 0.67223 0.33025 0.68768 0.33603 C 0.70313 0.34181 0.70261 0.34898 0.70625 0.36263 C 0.7099 0.37627 0.70903 0.3987 0.70921 0.4179 C 0.70938 0.43709 0.70834 0.4586 0.70764 0.47733 C 0.70695 0.49607 0.69723 0.52081 0.70469 0.53076 C 0.71216 0.5407 0.73212 0.53862 0.75226 0.53677 " pathEditMode="relative" ptsTypes="aaaaaaaaaaaaaaaaaaaaaaaaaaaaaaaaaaA">
                                      <p:cBhvr>
                                        <p:cTn id="82" dur="7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00400" y="0"/>
            <a:ext cx="1219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166" y="533400"/>
            <a:ext cx="897583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276799" y="1037032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165232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1B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5631" y="223709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0700" y="2821773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1B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7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Widescreen</PresentationFormat>
  <Paragraphs>30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2025-04-10T16:34:08Z</dcterms:created>
  <dcterms:modified xsi:type="dcterms:W3CDTF">2025-04-10T16:34:32Z</dcterms:modified>
</cp:coreProperties>
</file>