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9"/>
  </p:notesMasterIdLst>
  <p:sldIdLst>
    <p:sldId id="269" r:id="rId3"/>
    <p:sldId id="259" r:id="rId4"/>
    <p:sldId id="268" r:id="rId5"/>
    <p:sldId id="267" r:id="rId6"/>
    <p:sldId id="266" r:id="rId7"/>
    <p:sldId id="265" r:id="rId8"/>
  </p:sldIdLst>
  <p:sldSz cx="9144000" cy="6858000" type="screen4x3"/>
  <p:notesSz cx="6858000" cy="9144000"/>
  <p:embeddedFontLst>
    <p:embeddedFont>
      <p:font typeface="宋体" panose="02010600030101010101" pitchFamily="2" charset="-122"/>
      <p:regular r:id="rId10"/>
    </p:embeddedFont>
    <p:embeddedFont>
      <p:font typeface="Calibri Light" panose="020F0302020204030204" pitchFamily="34" charset="0"/>
      <p:regular r:id="rId11"/>
      <p:italic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맑은 고딕" panose="020B0503020000020004" pitchFamily="34" charset="-127"/>
      <p:regular r:id="rId17"/>
      <p:bold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50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7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2.fntdata"/><Relationship Id="rId5" Type="http://schemas.openxmlformats.org/officeDocument/2006/relationships/slide" Target="slides/slide3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9FA0A1-3A13-430A-873B-805E4AB4A391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BF650D-FCC4-447D-97C8-E621F47E4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574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954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5ABC0-27D5-4E6E-A325-7B70127DA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1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1F582B-1046-4366-AC1F-DC9229FBA0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1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13" indent="0" algn="ctr">
              <a:buNone/>
              <a:defRPr sz="1500"/>
            </a:lvl2pPr>
            <a:lvl3pPr marL="685827" indent="0" algn="ctr">
              <a:buNone/>
              <a:defRPr sz="1350"/>
            </a:lvl3pPr>
            <a:lvl4pPr marL="1028740" indent="0" algn="ctr">
              <a:buNone/>
              <a:defRPr sz="1200"/>
            </a:lvl4pPr>
            <a:lvl5pPr marL="1371652" indent="0" algn="ctr">
              <a:buNone/>
              <a:defRPr sz="1200"/>
            </a:lvl5pPr>
            <a:lvl6pPr marL="1714565" indent="0" algn="ctr">
              <a:buNone/>
              <a:defRPr sz="1200"/>
            </a:lvl6pPr>
            <a:lvl7pPr marL="2057479" indent="0" algn="ctr">
              <a:buNone/>
              <a:defRPr sz="1200"/>
            </a:lvl7pPr>
            <a:lvl8pPr marL="2400392" indent="0" algn="ctr">
              <a:buNone/>
              <a:defRPr sz="1200"/>
            </a:lvl8pPr>
            <a:lvl9pPr marL="274330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1E160-D4AC-40DA-A8A1-239A74E20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80B14-EEBF-4E11-BA20-5111AC80B3B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014BA-8CF2-4CB3-864C-08678D7F6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C4EE1-344D-4E9E-8FF9-2FAD92E59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4C2F0-BAD7-48B6-B1FA-F6584B995D2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41452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224A2-F17A-4304-BECB-67ECB54AC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DAA78-20D4-4A6E-BC8F-EBE095AD8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A9F60-DB05-42CF-92AB-9233A8F12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80B14-EEBF-4E11-BA20-5111AC80B3B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6984DD-E3DD-4B57-BC60-94A233288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C9638-87B9-4E29-80FA-11395BDF2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4C2F0-BAD7-48B6-B1FA-F6584B995D2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1131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56C11-74B1-4D92-B659-CCAF69309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8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942428-9C6F-422A-86D6-295C4FB0C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2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5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7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9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30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3E207E-1980-45FC-AE3C-AC0721F4A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80B14-EEBF-4E11-BA20-5111AC80B3B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C9FDFE-6E65-4EE7-8A66-E88B4E7ED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2E2E8-B390-41B8-A909-AB848449D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4C2F0-BAD7-48B6-B1FA-F6584B995D2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69769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18FF0-B2D1-42BA-8D6E-38C5E82C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31F97-BEFE-483B-B29F-B8E7FDA88E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C9CDCD-6ABD-44D4-89C1-B7FA0A46A9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FF4B5E-FEBF-4E94-AD1F-A9D458599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80B14-EEBF-4E11-BA20-5111AC80B3B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A9EB7C-116F-4CBD-BFA1-30C968BC2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261032-D732-42EE-9278-248CF6E19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4C2F0-BAD7-48B6-B1FA-F6584B995D2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6746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7A4D8-8847-4CDD-98D7-82A635EFE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8C755A-8266-4A6F-BD31-BF54E1C0E0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3" y="1681162"/>
            <a:ext cx="3868340" cy="82391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13" indent="0">
              <a:buNone/>
              <a:defRPr sz="1500" b="1"/>
            </a:lvl2pPr>
            <a:lvl3pPr marL="685827" indent="0">
              <a:buNone/>
              <a:defRPr sz="1350" b="1"/>
            </a:lvl3pPr>
            <a:lvl4pPr marL="1028740" indent="0">
              <a:buNone/>
              <a:defRPr sz="1200" b="1"/>
            </a:lvl4pPr>
            <a:lvl5pPr marL="1371652" indent="0">
              <a:buNone/>
              <a:defRPr sz="1200" b="1"/>
            </a:lvl5pPr>
            <a:lvl6pPr marL="1714565" indent="0">
              <a:buNone/>
              <a:defRPr sz="1200" b="1"/>
            </a:lvl6pPr>
            <a:lvl7pPr marL="2057479" indent="0">
              <a:buNone/>
              <a:defRPr sz="1200" b="1"/>
            </a:lvl7pPr>
            <a:lvl8pPr marL="2400392" indent="0">
              <a:buNone/>
              <a:defRPr sz="1200" b="1"/>
            </a:lvl8pPr>
            <a:lvl9pPr marL="274330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73CE58-7493-4507-994A-A711592FA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3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9FA521-81B4-49F8-B544-422E0573B6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2"/>
            <a:ext cx="3887391" cy="82391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13" indent="0">
              <a:buNone/>
              <a:defRPr sz="1500" b="1"/>
            </a:lvl2pPr>
            <a:lvl3pPr marL="685827" indent="0">
              <a:buNone/>
              <a:defRPr sz="1350" b="1"/>
            </a:lvl3pPr>
            <a:lvl4pPr marL="1028740" indent="0">
              <a:buNone/>
              <a:defRPr sz="1200" b="1"/>
            </a:lvl4pPr>
            <a:lvl5pPr marL="1371652" indent="0">
              <a:buNone/>
              <a:defRPr sz="1200" b="1"/>
            </a:lvl5pPr>
            <a:lvl6pPr marL="1714565" indent="0">
              <a:buNone/>
              <a:defRPr sz="1200" b="1"/>
            </a:lvl6pPr>
            <a:lvl7pPr marL="2057479" indent="0">
              <a:buNone/>
              <a:defRPr sz="1200" b="1"/>
            </a:lvl7pPr>
            <a:lvl8pPr marL="2400392" indent="0">
              <a:buNone/>
              <a:defRPr sz="1200" b="1"/>
            </a:lvl8pPr>
            <a:lvl9pPr marL="274330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F8CFCC-49A2-4680-96AC-F0EE1601F8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77E1CA-DE52-4A6D-8707-5B96CF032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80B14-EEBF-4E11-BA20-5111AC80B3B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E2616A-BF6C-44ED-8F5C-DFAF96509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C49DCA-E72D-46E6-ABFE-C6E1E9BCA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4C2F0-BAD7-48B6-B1FA-F6584B995D2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5729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B536D-09A6-4CDC-B48C-1F89FDF8B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403403-E06C-480B-8729-56C1F793D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80B14-EEBF-4E11-BA20-5111AC80B3B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5813FE-C04F-45E8-8E0B-967AD5E71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89E2B6-A34F-40C3-A7F1-AAE41A625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4C2F0-BAD7-48B6-B1FA-F6584B995D2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88867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088C84-1BAC-4C7C-976E-9C8AC2BEC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80B14-EEBF-4E11-BA20-5111AC80B3B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369EE5-78A2-4578-9174-62CC84E83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B4513F-0535-4FE6-A967-2135482BE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4C2F0-BAD7-48B6-B1FA-F6584B995D2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36007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D90C0-B1F5-4F28-A838-2811CF760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4120B-B32F-473B-85D2-C49D36EF3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49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CE17F7-C224-4CC1-BCC4-4EE809B37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13" indent="0">
              <a:buNone/>
              <a:defRPr sz="1050"/>
            </a:lvl2pPr>
            <a:lvl3pPr marL="685827" indent="0">
              <a:buNone/>
              <a:defRPr sz="900"/>
            </a:lvl3pPr>
            <a:lvl4pPr marL="1028740" indent="0">
              <a:buNone/>
              <a:defRPr sz="750"/>
            </a:lvl4pPr>
            <a:lvl5pPr marL="1371652" indent="0">
              <a:buNone/>
              <a:defRPr sz="750"/>
            </a:lvl5pPr>
            <a:lvl6pPr marL="1714565" indent="0">
              <a:buNone/>
              <a:defRPr sz="750"/>
            </a:lvl6pPr>
            <a:lvl7pPr marL="2057479" indent="0">
              <a:buNone/>
              <a:defRPr sz="750"/>
            </a:lvl7pPr>
            <a:lvl8pPr marL="2400392" indent="0">
              <a:buNone/>
              <a:defRPr sz="750"/>
            </a:lvl8pPr>
            <a:lvl9pPr marL="2743305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F1CB64-27FA-49AE-8058-EB02D1EB3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80B14-EEBF-4E11-BA20-5111AC80B3B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660307-072E-4661-9E2C-2BBB0A3B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D24281-4A36-4861-B9D5-0266E0BCE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4C2F0-BAD7-48B6-B1FA-F6584B995D2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2305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3086A-C102-41B4-89AA-C541C335D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BC0034-F3D1-4A1A-8BC4-AFEC4F83CA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49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13" indent="0">
              <a:buNone/>
              <a:defRPr sz="2100"/>
            </a:lvl2pPr>
            <a:lvl3pPr marL="685827" indent="0">
              <a:buNone/>
              <a:defRPr sz="1800"/>
            </a:lvl3pPr>
            <a:lvl4pPr marL="1028740" indent="0">
              <a:buNone/>
              <a:defRPr sz="1500"/>
            </a:lvl4pPr>
            <a:lvl5pPr marL="1371652" indent="0">
              <a:buNone/>
              <a:defRPr sz="1500"/>
            </a:lvl5pPr>
            <a:lvl6pPr marL="1714565" indent="0">
              <a:buNone/>
              <a:defRPr sz="1500"/>
            </a:lvl6pPr>
            <a:lvl7pPr marL="2057479" indent="0">
              <a:buNone/>
              <a:defRPr sz="1500"/>
            </a:lvl7pPr>
            <a:lvl8pPr marL="2400392" indent="0">
              <a:buNone/>
              <a:defRPr sz="1500"/>
            </a:lvl8pPr>
            <a:lvl9pPr marL="2743305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E8423D-04D2-49E1-93B2-8CD81ADA72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13" indent="0">
              <a:buNone/>
              <a:defRPr sz="1050"/>
            </a:lvl2pPr>
            <a:lvl3pPr marL="685827" indent="0">
              <a:buNone/>
              <a:defRPr sz="900"/>
            </a:lvl3pPr>
            <a:lvl4pPr marL="1028740" indent="0">
              <a:buNone/>
              <a:defRPr sz="750"/>
            </a:lvl4pPr>
            <a:lvl5pPr marL="1371652" indent="0">
              <a:buNone/>
              <a:defRPr sz="750"/>
            </a:lvl5pPr>
            <a:lvl6pPr marL="1714565" indent="0">
              <a:buNone/>
              <a:defRPr sz="750"/>
            </a:lvl6pPr>
            <a:lvl7pPr marL="2057479" indent="0">
              <a:buNone/>
              <a:defRPr sz="750"/>
            </a:lvl7pPr>
            <a:lvl8pPr marL="2400392" indent="0">
              <a:buNone/>
              <a:defRPr sz="750"/>
            </a:lvl8pPr>
            <a:lvl9pPr marL="2743305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F67363-82E3-454D-8D3A-3ADE56B72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80B14-EEBF-4E11-BA20-5111AC80B3B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6E1E0C-EDC4-4F71-A9D0-EC72006D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999469-8876-4E58-A7ED-A7B59541A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4C2F0-BAD7-48B6-B1FA-F6584B995D2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0929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3F732-C97D-4FA7-84A9-EC25FD870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D3044A-79D7-47F6-9FED-3536E5E61B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3EB934-9319-46B2-8338-716634170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80B14-EEBF-4E11-BA20-5111AC80B3B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93AF5F-F616-4C0C-8F7B-B59F5300E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BC59FE-506E-4F91-BEBC-47618EADE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4C2F0-BAD7-48B6-B1FA-F6584B995D2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4781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2C6BCC-DA52-4D17-AD2C-C5C30E22F9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7" y="365127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D85513-2A28-4E58-A48F-BD441D21F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7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DF9803-F722-4915-A7DD-CB3E4754E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80B14-EEBF-4E11-BA20-5111AC80B3B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923813-55F6-4456-A26B-E3E3CA959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C0627-5C4C-4693-A560-63DE6D30D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4C2F0-BAD7-48B6-B1FA-F6584B995D2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97191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4" y="0"/>
            <a:ext cx="7524328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3" y="1316766"/>
            <a:ext cx="6912769" cy="61419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25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2218996"/>
            <a:ext cx="6912769" cy="3994316"/>
          </a:xfrm>
          <a:prstGeom prst="rect">
            <a:avLst/>
          </a:prstGeom>
        </p:spPr>
        <p:txBody>
          <a:bodyPr lIns="527987" anchor="t"/>
          <a:lstStyle>
            <a:lvl1pPr marL="0" indent="0">
              <a:buNone/>
              <a:defRPr sz="1425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275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5FB9F-EEC3-46E1-A65A-EECEE4362ECD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16247-E0E4-4B27-B22E-14FEEA59E1B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0353B5-1A6E-4DF9-942D-39509F664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125A70-0DB2-4654-9E1B-9BF796B455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5C08E-1895-4BB2-9734-88D537D105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80B14-EEBF-4E11-BA20-5111AC80B3B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7B6174-DF00-42C4-A711-C51F22DED7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1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6BDA7-E310-4C24-98B4-77636A915A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4C2F0-BAD7-48B6-B1FA-F6584B995D2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0341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2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6" indent="-171456" algn="l" defTabSz="68582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69" indent="-171456" algn="l" defTabSz="685827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83" indent="-171456" algn="l" defTabSz="685827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96" indent="-171456" algn="l" defTabSz="685827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109" indent="-171456" algn="l" defTabSz="685827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023" indent="-171456" algn="l" defTabSz="685827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35" indent="-171456" algn="l" defTabSz="685827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48" indent="-171456" algn="l" defTabSz="685827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61" indent="-171456" algn="l" defTabSz="685827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2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13" algn="l" defTabSz="68582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27" algn="l" defTabSz="68582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40" algn="l" defTabSz="68582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52" algn="l" defTabSz="68582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65" algn="l" defTabSz="68582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79" algn="l" defTabSz="68582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92" algn="l" defTabSz="68582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305" algn="l" defTabSz="68582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830" y="1896220"/>
            <a:ext cx="1497174" cy="501469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990554" y="2851558"/>
            <a:ext cx="6857999" cy="2253179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514" y="4274218"/>
            <a:ext cx="7210169" cy="1131023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2220688" y="2507790"/>
            <a:ext cx="4690258" cy="2626443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503260" y="2417977"/>
            <a:ext cx="8137478" cy="924432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pPr marL="0" marR="0" lvl="0" indent="0" algn="ctr" defTabSz="685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kumimoji="0" lang="en-US" altLang="zh-CN" sz="27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23: </a:t>
            </a:r>
            <a:r>
              <a:rPr kumimoji="0" lang="en-US" altLang="zh-CN" sz="27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Bảng</a:t>
            </a:r>
            <a:r>
              <a:rPr kumimoji="0" lang="en-US" altLang="zh-CN" sz="2700" b="1" i="0" u="none" strike="noStrike" kern="1200" cap="none" spc="0" normalizeH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700" b="1" i="0" u="none" strike="noStrike" kern="1200" cap="none" spc="0" normalizeH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2700" b="1" i="0" u="none" strike="noStrike" kern="1200" cap="none" spc="0" normalizeH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700" b="1" i="0" u="none" strike="noStrike" kern="1200" cap="none" spc="0" normalizeH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số</a:t>
            </a:r>
            <a:r>
              <a:rPr kumimoji="0" lang="en-US" altLang="zh-CN" sz="2700" b="1" i="0" u="none" strike="noStrike" kern="1200" cap="none" spc="0" normalizeH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700" b="1" i="0" u="none" strike="noStrike" kern="1200" cap="none" spc="0" normalizeH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từ</a:t>
            </a:r>
            <a:r>
              <a:rPr kumimoji="0" lang="en-US" altLang="zh-CN" sz="2700" b="1" i="0" u="none" strike="noStrike" kern="1200" cap="none" spc="0" normalizeH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1 </a:t>
            </a:r>
            <a:r>
              <a:rPr kumimoji="0" lang="en-US" altLang="zh-CN" sz="2700" b="1" i="0" u="none" strike="noStrike" kern="1200" cap="none" spc="0" normalizeH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2700" b="1" i="0" u="none" strike="noStrike" kern="1200" cap="none" spc="0" normalizeH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100</a:t>
            </a:r>
            <a:endParaRPr kumimoji="0" lang="en-US" altLang="zh-CN" sz="27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091882" y="1481653"/>
            <a:ext cx="1909120" cy="1847844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-13899" y="4258762"/>
            <a:ext cx="1547684" cy="911711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-79948" y="3559868"/>
            <a:ext cx="1423261" cy="151169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517698" y="4462663"/>
            <a:ext cx="1566219" cy="911711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933586" y="3588774"/>
            <a:ext cx="1224314" cy="1899692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13898" y="5101224"/>
            <a:ext cx="9157899" cy="38599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2" y="5670137"/>
            <a:ext cx="9143999" cy="103697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2" y="5464568"/>
            <a:ext cx="9143999" cy="25852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ea"/>
              <a:sym typeface="+mn-lt"/>
            </a:endParaRPr>
          </a:p>
        </p:txBody>
      </p:sp>
      <p:sp>
        <p:nvSpPr>
          <p:cNvPr id="25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2220688" y="1910280"/>
            <a:ext cx="44732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TOÁN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4CA42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9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1574963" y="393989"/>
            <a:ext cx="59801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UBND QUẬN DƯƠNG KINH</a:t>
            </a:r>
          </a:p>
          <a:p>
            <a:pPr marL="0" marR="0" lvl="0" indent="0" algn="ctr" defTabSz="685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TRƯỜNG TIỂU HỌC ANH DŨNG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641507" y="1055266"/>
            <a:ext cx="1847088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628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5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42887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240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15240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5200" y="15240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2004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32004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5200" y="32004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9530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49530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5200" y="49530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5029200"/>
            <a:ext cx="1542636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38800" y="4267200"/>
            <a:ext cx="112069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20430" y="228600"/>
            <a:ext cx="4464908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39000" y="228600"/>
            <a:ext cx="162877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TextBox 18"/>
          <p:cNvSpPr txBox="1"/>
          <p:nvPr/>
        </p:nvSpPr>
        <p:spPr>
          <a:xfrm>
            <a:off x="5334000" y="2133600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62600" y="21336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99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62800" y="2133600"/>
            <a:ext cx="45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077200" y="21336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100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5181600" y="2819400"/>
            <a:ext cx="3962400" cy="6096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100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trăm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5181600" y="3505200"/>
            <a:ext cx="3962400" cy="6096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100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chục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37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2" decel="50000" autoRev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2" decel="100000" autoRev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2" decel="100000" autoRev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8" dur="37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9" dur="2" decel="50000" autoRev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0" dur="2" decel="100000" autoRev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1" dur="2" decel="100000" autoRev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2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4" dur="37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5" dur="2" decel="50000" autoRev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6" dur="2" decel="100000" autoRev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7" dur="2" decel="100000" autoRev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8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0" dur="37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1" dur="2" decel="50000" autoRev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2" dur="2" decel="100000" autoRev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3" dur="2" decel="100000" autoRev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4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6" dur="37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7" dur="2" decel="50000" autoRev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8" dur="2" decel="100000" autoRev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9" dur="2" decel="100000" autoRev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0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2" dur="37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3" dur="2" decel="50000" autoRev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4" dur="2" decel="100000" autoRev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5" dur="2" decel="100000" autoRev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6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8" dur="37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9" dur="2" decel="50000" autoRev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0" dur="2" decel="100000" autoRev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1" dur="2" decel="100000" autoRev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2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4" dur="37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5" dur="2" decel="50000" autoRev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6" dur="2" decel="100000" autoRev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7" dur="2" decel="100000" autoRev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8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0" dur="37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1" dur="2" decel="50000" autoRev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2" dur="2" decel="100000" autoRev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3" dur="2" decel="100000" autoRev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1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81" dur="37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2" dur="2" decel="50000" autoRev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3" dur="2" decel="100000" autoRev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4" dur="2" decel="100000" autoRev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87" dur="37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8" dur="2" decel="50000" autoRev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9" dur="2" decel="100000" autoRev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90" dur="2" decel="100000" autoRev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9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93" dur="37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4" dur="2" decel="50000" autoRev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5" dur="2" decel="100000" autoRev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96" dur="2" decel="100000" autoRev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543175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ounded Rectangle 2"/>
          <p:cNvSpPr/>
          <p:nvPr/>
        </p:nvSpPr>
        <p:spPr>
          <a:xfrm>
            <a:off x="2438400" y="0"/>
            <a:ext cx="6705600" cy="9906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100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5001" y="1143000"/>
            <a:ext cx="7239000" cy="5715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048000"/>
            <a:ext cx="1962150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8382000" y="1905000"/>
            <a:ext cx="6096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62600" y="1905000"/>
            <a:ext cx="6096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16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48400" y="2438400"/>
            <a:ext cx="6096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27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96200" y="2438400"/>
            <a:ext cx="6096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29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14800" y="2971800"/>
            <a:ext cx="6096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34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248400" y="2971800"/>
            <a:ext cx="6096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37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29000" y="3505200"/>
            <a:ext cx="6096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43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010400" y="3505200"/>
            <a:ext cx="6096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48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114800" y="4038600"/>
            <a:ext cx="6096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54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248400" y="4038600"/>
            <a:ext cx="6096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57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505200" y="4572000"/>
            <a:ext cx="6096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63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191000" y="4572000"/>
            <a:ext cx="6096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64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562600" y="5181600"/>
            <a:ext cx="6096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76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248400" y="5181600"/>
            <a:ext cx="6096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77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010400" y="5715000"/>
            <a:ext cx="6096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88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62600" y="6248400"/>
            <a:ext cx="6096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96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010400" y="6248400"/>
            <a:ext cx="6096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98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743200" y="5181600"/>
            <a:ext cx="6096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72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543175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ounded Rectangle 2"/>
          <p:cNvSpPr/>
          <p:nvPr/>
        </p:nvSpPr>
        <p:spPr>
          <a:xfrm>
            <a:off x="2209800" y="1447800"/>
            <a:ext cx="6934200" cy="8382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100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5-Point Star 4"/>
          <p:cNvSpPr/>
          <p:nvPr/>
        </p:nvSpPr>
        <p:spPr>
          <a:xfrm>
            <a:off x="914400" y="1295400"/>
            <a:ext cx="1600200" cy="1143000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0" y="2667000"/>
            <a:ext cx="9144000" cy="12192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11, 22).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0" y="4267200"/>
            <a:ext cx="9144000" cy="10668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100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0" y="5715000"/>
            <a:ext cx="9144000" cy="8382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0" y="2667000"/>
            <a:ext cx="9144000" cy="12192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11, 22, 33, 44, 55, 66, 77, 88, 99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0" y="4267200"/>
            <a:ext cx="9144000" cy="10668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100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10, 20, 30, 40, 50, 60, 70, 80, 90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0" y="5715000"/>
            <a:ext cx="9144000" cy="8382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99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6" dur="37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7" dur="2" decel="50000" autoRev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8" dur="2" decel="100000" autoRev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9" dur="2" decel="100000" autoRev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4" dur="37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5" dur="2" decel="50000" autoRev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6" dur="2" decel="100000" autoRev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7" dur="2" decel="100000" autoRev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295400"/>
            <a:ext cx="86233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2543175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ounded Rectangle 3"/>
          <p:cNvSpPr/>
          <p:nvPr/>
        </p:nvSpPr>
        <p:spPr>
          <a:xfrm>
            <a:off x="5334000" y="152400"/>
            <a:ext cx="1219200" cy="9906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5-Point Star 4"/>
          <p:cNvSpPr/>
          <p:nvPr/>
        </p:nvSpPr>
        <p:spPr>
          <a:xfrm>
            <a:off x="3657600" y="0"/>
            <a:ext cx="1600200" cy="1143000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124200"/>
            <a:ext cx="8895492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953000"/>
            <a:ext cx="9144000" cy="1364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 7"/>
          <p:cNvSpPr/>
          <p:nvPr/>
        </p:nvSpPr>
        <p:spPr>
          <a:xfrm>
            <a:off x="3429000" y="1600200"/>
            <a:ext cx="838200" cy="8382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33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5105400" y="1981200"/>
            <a:ext cx="838200" cy="8382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35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6019800" y="1752600"/>
            <a:ext cx="838200" cy="8382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36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620000" y="1371600"/>
            <a:ext cx="838200" cy="8382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38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438400" y="3200400"/>
            <a:ext cx="838200" cy="8382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55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191000" y="3733800"/>
            <a:ext cx="838200" cy="8382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59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029200" y="3733800"/>
            <a:ext cx="838200" cy="8382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61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620000" y="3124200"/>
            <a:ext cx="838200" cy="8382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67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429000" y="5105400"/>
            <a:ext cx="838200" cy="8382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88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343400" y="5486400"/>
            <a:ext cx="838200" cy="8382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90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6096000" y="5334000"/>
            <a:ext cx="838200" cy="8382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94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7924800" y="4953000"/>
            <a:ext cx="838200" cy="8382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98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1" animBg="1"/>
      <p:bldP spid="9" grpId="1" animBg="1"/>
      <p:bldP spid="10" grpId="1" animBg="1"/>
      <p:bldP spid="11" grpId="1" animBg="1"/>
      <p:bldP spid="12" grpId="1" animBg="1"/>
      <p:bldP spid="13" grpId="1" animBg="1"/>
      <p:bldP spid="14" grpId="1" animBg="1"/>
      <p:bldP spid="15" grpId="1" animBg="1"/>
      <p:bldP spid="16" grpId="0" animBg="1"/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71003" y="1295400"/>
            <a:ext cx="7272997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543175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ounded Rectangle 3"/>
          <p:cNvSpPr/>
          <p:nvPr/>
        </p:nvSpPr>
        <p:spPr>
          <a:xfrm>
            <a:off x="4114800" y="152400"/>
            <a:ext cx="5029200" cy="9906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5-Point Star 4"/>
          <p:cNvSpPr/>
          <p:nvPr/>
        </p:nvSpPr>
        <p:spPr>
          <a:xfrm>
            <a:off x="2514600" y="0"/>
            <a:ext cx="1600200" cy="1143000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1371600"/>
            <a:ext cx="1143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0" y="1828800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A.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505200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B.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410200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400" y="2590800"/>
            <a:ext cx="1093694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199" y="4495800"/>
            <a:ext cx="1169581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Oval 12"/>
          <p:cNvSpPr/>
          <p:nvPr/>
        </p:nvSpPr>
        <p:spPr>
          <a:xfrm>
            <a:off x="0" y="3505200"/>
            <a:ext cx="533400" cy="60960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354037" y="2534529"/>
            <a:ext cx="1439594" cy="1685779"/>
          </a:xfrm>
          <a:custGeom>
            <a:avLst/>
            <a:gdLst>
              <a:gd name="connsiteX0" fmla="*/ 180535 w 1439594"/>
              <a:gd name="connsiteY0" fmla="*/ 67994 h 1685779"/>
              <a:gd name="connsiteX1" fmla="*/ 180535 w 1439594"/>
              <a:gd name="connsiteY1" fmla="*/ 518160 h 1685779"/>
              <a:gd name="connsiteX2" fmla="*/ 180535 w 1439594"/>
              <a:gd name="connsiteY2" fmla="*/ 1502899 h 1685779"/>
              <a:gd name="connsiteX3" fmla="*/ 701040 w 1439594"/>
              <a:gd name="connsiteY3" fmla="*/ 1615440 h 1685779"/>
              <a:gd name="connsiteX4" fmla="*/ 841717 w 1439594"/>
              <a:gd name="connsiteY4" fmla="*/ 1277816 h 1685779"/>
              <a:gd name="connsiteX5" fmla="*/ 799514 w 1439594"/>
              <a:gd name="connsiteY5" fmla="*/ 644769 h 1685779"/>
              <a:gd name="connsiteX6" fmla="*/ 1235612 w 1439594"/>
              <a:gd name="connsiteY6" fmla="*/ 630702 h 1685779"/>
              <a:gd name="connsiteX7" fmla="*/ 1263748 w 1439594"/>
              <a:gd name="connsiteY7" fmla="*/ 110197 h 1685779"/>
              <a:gd name="connsiteX8" fmla="*/ 180535 w 1439594"/>
              <a:gd name="connsiteY8" fmla="*/ 67994 h 1685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39594" h="1685779">
                <a:moveTo>
                  <a:pt x="180535" y="67994"/>
                </a:moveTo>
                <a:cubicBezTo>
                  <a:pt x="0" y="135988"/>
                  <a:pt x="180535" y="518160"/>
                  <a:pt x="180535" y="518160"/>
                </a:cubicBezTo>
                <a:cubicBezTo>
                  <a:pt x="180535" y="757311"/>
                  <a:pt x="93784" y="1320019"/>
                  <a:pt x="180535" y="1502899"/>
                </a:cubicBezTo>
                <a:cubicBezTo>
                  <a:pt x="267286" y="1685779"/>
                  <a:pt x="590843" y="1652954"/>
                  <a:pt x="701040" y="1615440"/>
                </a:cubicBezTo>
                <a:cubicBezTo>
                  <a:pt x="811237" y="1577926"/>
                  <a:pt x="825305" y="1439594"/>
                  <a:pt x="841717" y="1277816"/>
                </a:cubicBezTo>
                <a:cubicBezTo>
                  <a:pt x="858129" y="1116038"/>
                  <a:pt x="733865" y="752621"/>
                  <a:pt x="799514" y="644769"/>
                </a:cubicBezTo>
                <a:cubicBezTo>
                  <a:pt x="865163" y="536917"/>
                  <a:pt x="1158240" y="719797"/>
                  <a:pt x="1235612" y="630702"/>
                </a:cubicBezTo>
                <a:cubicBezTo>
                  <a:pt x="1312984" y="541607"/>
                  <a:pt x="1439594" y="199292"/>
                  <a:pt x="1263748" y="110197"/>
                </a:cubicBezTo>
                <a:cubicBezTo>
                  <a:pt x="1087902" y="21102"/>
                  <a:pt x="361071" y="0"/>
                  <a:pt x="180535" y="67994"/>
                </a:cubicBezTo>
                <a:close/>
              </a:path>
            </a:pathLst>
          </a:cu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/>
      <p:bldP spid="8" grpId="0"/>
      <p:bldP spid="9" grpId="0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214</Words>
  <Application>Microsoft Office PowerPoint</Application>
  <PresentationFormat>On-screen Show (4:3)</PresentationFormat>
  <Paragraphs>57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6" baseType="lpstr">
      <vt:lpstr>Arial-Rounded</vt:lpstr>
      <vt:lpstr>宋体</vt:lpstr>
      <vt:lpstr>Calibri Light</vt:lpstr>
      <vt:lpstr>Calibri</vt:lpstr>
      <vt:lpstr>맑은 고딕</vt:lpstr>
      <vt:lpstr>等线</vt:lpstr>
      <vt:lpstr>Times New Roman</vt:lpstr>
      <vt:lpstr>Arial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AutoBVT</dc:creator>
  <cp:lastModifiedBy>Windows User</cp:lastModifiedBy>
  <cp:revision>13</cp:revision>
  <dcterms:created xsi:type="dcterms:W3CDTF">2020-08-23T01:47:27Z</dcterms:created>
  <dcterms:modified xsi:type="dcterms:W3CDTF">2025-04-10T16:36:23Z</dcterms:modified>
</cp:coreProperties>
</file>