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9"/>
  </p:notesMasterIdLst>
  <p:sldIdLst>
    <p:sldId id="290" r:id="rId3"/>
    <p:sldId id="281" r:id="rId4"/>
    <p:sldId id="282" r:id="rId5"/>
    <p:sldId id="283" r:id="rId6"/>
    <p:sldId id="284" r:id="rId7"/>
    <p:sldId id="289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0"/>
            <p14:sldId id="281"/>
            <p14:sldId id="282"/>
            <p14:sldId id="283"/>
            <p14:sldId id="284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1" d="100"/>
          <a:sy n="81" d="100"/>
        </p:scale>
        <p:origin x="44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10/04/2025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9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4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48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70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0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98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7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75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18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30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6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6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29" y="1038969"/>
            <a:ext cx="1497175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143001" y="2014537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3217687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7" y="1650539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324808" y="1734043"/>
            <a:ext cx="7028360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24: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TẬP CHUNG (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1)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1" y="62440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143000" y="336590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502836" y="2601135"/>
            <a:ext cx="790469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434781" y="3343346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6582509" y="2516237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133732" y="4243973"/>
            <a:ext cx="686726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139300" y="4812886"/>
            <a:ext cx="6858000" cy="3200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139300" y="4607316"/>
            <a:ext cx="6858000" cy="20567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937876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24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2645" y="114376"/>
            <a:ext cx="59801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33800" y="624402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43661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C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19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B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ít</a:t>
            </a:r>
            <a:r>
              <a:rPr lang="en-US" dirty="0" smtClean="0">
                <a:solidFill>
                  <a:srgbClr val="FF0000"/>
                </a:solidFill>
              </a:rPr>
              <a:t>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57</Words>
  <Application>Microsoft Office PowerPoint</Application>
  <PresentationFormat>On-screen Show (16:9)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Arial-Rounded</vt:lpstr>
      <vt:lpstr>AvantGarde Md BT</vt:lpstr>
      <vt:lpstr>等线</vt:lpstr>
      <vt:lpstr>微软雅黑</vt:lpstr>
      <vt:lpstr>宋体</vt:lpstr>
      <vt:lpstr>Arial</vt:lpstr>
      <vt:lpstr>Calibri</vt:lpstr>
      <vt:lpstr>Calibri Light</vt:lpstr>
      <vt:lpstr>Times New Roman</vt:lpstr>
      <vt:lpstr>Verdana</vt:lpstr>
      <vt:lpstr>Wingdings 2</vt:lpstr>
      <vt:lpstr>Aspect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69</cp:revision>
  <dcterms:created xsi:type="dcterms:W3CDTF">2017-01-10T13:46:13Z</dcterms:created>
  <dcterms:modified xsi:type="dcterms:W3CDTF">2025-04-10T16:37:58Z</dcterms:modified>
</cp:coreProperties>
</file>