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0"/>
  </p:notesMasterIdLst>
  <p:sldIdLst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24F63-E8E8-455C-9739-1E203CE10D6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C9573-36FA-4CB3-B550-1FF70A788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333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7111-0E80-4DBD-8E49-1DE28FD8D9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425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7111-0E80-4DBD-8E49-1DE28FD8D9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00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2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8130" y="434163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7"/>
            <a:ext cx="10363200" cy="1828800"/>
          </a:xfrm>
        </p:spPr>
        <p:txBody>
          <a:bodyPr lIns="45720" rIns="45720" bIns="45720"/>
          <a:lstStyle>
            <a:lvl1pPr algn="r">
              <a:defRPr sz="60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48767" indent="0" algn="r">
              <a:spcBef>
                <a:spcPts val="0"/>
              </a:spcBef>
              <a:buNone/>
              <a:defRPr sz="2667">
                <a:solidFill>
                  <a:schemeClr val="bg2">
                    <a:shade val="25000"/>
                  </a:schemeClr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 defTabSz="914377"/>
              <a:t>2025/4/10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 defTabSz="914377"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9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 defTabSz="914377"/>
              <a:t>2025/4/10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 defTabSz="914377"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2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6"/>
            <a:ext cx="26416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4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 defTabSz="914377"/>
              <a:t>2025/4/10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 defTabSz="914377"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02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 defTabSz="914377"/>
              <a:t>2025/4/10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 defTabSz="914377"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70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822" y="354021"/>
            <a:ext cx="3671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422" y="788595"/>
            <a:ext cx="9002172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4919" y="484050"/>
            <a:ext cx="3671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 Md BT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99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40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51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35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79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51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1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 defTabSz="914377"/>
              <a:t>2025/4/10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 defTabSz="914377"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92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5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2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41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41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8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2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8130" y="434164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48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48767" indent="0" algn="l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 defTabSz="914377"/>
              <a:t>2025/4/10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 defTabSz="914377"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8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 defTabSz="914377"/>
              <a:t>2025/4/10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 defTabSz="914377"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8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7"/>
            <a:ext cx="5242560" cy="792163"/>
          </a:xfrm>
        </p:spPr>
        <p:txBody>
          <a:bodyPr lIns="146304" anchor="ctr"/>
          <a:lstStyle>
            <a:lvl1pPr marL="0" indent="0" algn="l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7"/>
            <a:ext cx="5242560" cy="792163"/>
          </a:xfrm>
        </p:spPr>
        <p:txBody>
          <a:bodyPr lIns="137160" anchor="ctr"/>
          <a:lstStyle>
            <a:lvl1pPr marL="0" indent="0" algn="l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3200"/>
            </a:lvl1pPr>
            <a:lvl2pPr algn="l">
              <a:defRPr sz="2667"/>
            </a:lvl2pPr>
            <a:lvl3pPr algn="l">
              <a:defRPr sz="2400"/>
            </a:lvl3pPr>
            <a:lvl4pPr algn="l">
              <a:defRPr sz="2133"/>
            </a:lvl4pPr>
            <a:lvl5pPr algn="l">
              <a:defRPr sz="2133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3200"/>
            </a:lvl1pPr>
            <a:lvl2pPr algn="l">
              <a:defRPr sz="2667"/>
            </a:lvl2pPr>
            <a:lvl3pPr algn="l">
              <a:defRPr sz="2400"/>
            </a:lvl3pPr>
            <a:lvl4pPr algn="l">
              <a:defRPr sz="2133"/>
            </a:lvl4pPr>
            <a:lvl5pPr algn="l">
              <a:defRPr sz="2133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 defTabSz="914377"/>
              <a:t>2025/4/10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 defTabSz="914377"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5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 defTabSz="914377"/>
              <a:t>2025/4/10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 defTabSz="914377"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8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2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 defTabSz="914377"/>
              <a:t>2025/4/10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 defTabSz="914377"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7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933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3"/>
            <a:ext cx="3962400" cy="4206112"/>
          </a:xfrm>
        </p:spPr>
        <p:txBody>
          <a:bodyPr lIns="91440"/>
          <a:lstStyle>
            <a:lvl1pPr marL="24383" marR="24383" indent="0">
              <a:spcBef>
                <a:spcPts val="0"/>
              </a:spcBef>
              <a:buNone/>
              <a:defRPr sz="1867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333">
                <a:solidFill>
                  <a:schemeClr val="tx1"/>
                </a:solidFill>
              </a:defRPr>
            </a:lvl3pPr>
            <a:lvl4pPr>
              <a:buNone/>
              <a:defRPr sz="1200">
                <a:solidFill>
                  <a:schemeClr val="tx1"/>
                </a:solidFill>
              </a:defRPr>
            </a:lvl4pPr>
            <a:lvl5pPr>
              <a:buNone/>
              <a:defRPr sz="12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5" y="930144"/>
            <a:ext cx="6168212" cy="4724403"/>
          </a:xfr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467">
                <a:solidFill>
                  <a:schemeClr val="tx1"/>
                </a:solidFill>
              </a:defRPr>
            </a:lvl2pPr>
            <a:lvl3pPr>
              <a:defRPr sz="3200">
                <a:solidFill>
                  <a:schemeClr val="tx1"/>
                </a:solidFill>
              </a:defRPr>
            </a:lvl3pPr>
            <a:lvl4pPr>
              <a:defRPr sz="2667">
                <a:solidFill>
                  <a:schemeClr val="tx1"/>
                </a:solidFill>
              </a:defRPr>
            </a:lvl4pPr>
            <a:lvl5pPr>
              <a:defRPr sz="2667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 defTabSz="914377"/>
              <a:t>2025/4/10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 defTabSz="914377"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2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2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2" y="434163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48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60958" indent="0" algn="l">
              <a:spcBef>
                <a:spcPts val="0"/>
              </a:spcBef>
              <a:buNone/>
              <a:defRPr sz="1867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333">
                <a:solidFill>
                  <a:srgbClr val="FFFFFF"/>
                </a:solidFill>
              </a:defRPr>
            </a:lvl3pPr>
            <a:lvl4pPr>
              <a:defRPr sz="12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 defTabSz="914377"/>
              <a:t>2025/4/10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 defTabSz="914377"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267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7594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2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8130" y="434163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1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3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14377"/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 defTabSz="914377"/>
              <a:t>2025/4/10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333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14377"/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3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14377"/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 defTabSz="914377"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5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8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53559" indent="-353559" algn="l" rtl="0" eaLnBrk="1" latinLnBrk="0" hangingPunct="1">
        <a:spcBef>
          <a:spcPts val="333"/>
        </a:spcBef>
        <a:buClr>
          <a:schemeClr val="accent1"/>
        </a:buClr>
        <a:buSzPct val="80000"/>
        <a:buFont typeface="Wingdings 2"/>
        <a:buChar char=""/>
        <a:defRPr kumimoji="0" sz="3733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31502" indent="-268217" algn="l" rtl="0" eaLnBrk="1" latinLnBrk="0" hangingPunct="1">
        <a:spcBef>
          <a:spcPts val="333"/>
        </a:spcBef>
        <a:buClr>
          <a:schemeClr val="accent1"/>
        </a:buClr>
        <a:buSzPct val="100000"/>
        <a:buFont typeface="Verdana"/>
        <a:buChar char="◦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048486" indent="-243834" algn="l" rtl="0" eaLnBrk="1" latinLnBrk="0" hangingPunct="1">
        <a:spcBef>
          <a:spcPts val="333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1365470" indent="-243834" algn="l" rtl="0" eaLnBrk="1" latinLnBrk="0" hangingPunct="1">
        <a:spcBef>
          <a:spcPts val="307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1706837" indent="-243834" algn="l" rtl="0" eaLnBrk="1" latinLnBrk="0" hangingPunct="1">
        <a:spcBef>
          <a:spcPts val="333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987246" indent="-243834" algn="l" rtl="0" eaLnBrk="1" latinLnBrk="0" hangingPunct="1">
        <a:spcBef>
          <a:spcPts val="33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7655" indent="-243834" algn="l" rtl="0" eaLnBrk="1" latinLnBrk="0" hangingPunct="1">
        <a:spcBef>
          <a:spcPts val="34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560256" indent="-243834" algn="l" rtl="0" eaLnBrk="1" latinLnBrk="0" hangingPunct="1">
        <a:spcBef>
          <a:spcPts val="34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65048" indent="-243834" algn="l" rtl="0" eaLnBrk="1" latinLnBrk="0" hangingPunct="1">
        <a:spcBef>
          <a:spcPts val="34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77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73" y="1385293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524002" y="2686050"/>
            <a:ext cx="9143999" cy="300423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4290250"/>
            <a:ext cx="9613559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960916" y="2200719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766411" y="2312057"/>
            <a:ext cx="9371147" cy="123257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914377"/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24: 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TẬP CHUNG (</a:t>
            </a: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2)</a:t>
            </a:r>
            <a:endParaRPr lang="en-US" altLang="zh-CN" sz="36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122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24000" y="4487870"/>
            <a:ext cx="2063579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2003782" y="3468181"/>
            <a:ext cx="1053959" cy="201559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8579709" y="4457795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776679" y="3354983"/>
            <a:ext cx="1632419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1511643" y="5658631"/>
            <a:ext cx="9156359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519067" y="6417182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19067" y="6143088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57740" y="1250502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en-US" altLang="zh-CN" sz="32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lang="zh-CN" altLang="en-US" sz="32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96861" y="152502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914377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78400" y="832536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11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033556" y="2246814"/>
            <a:ext cx="696681" cy="7315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2667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667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97666" y="2258419"/>
            <a:ext cx="702495" cy="7024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2667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667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Decision 19"/>
          <p:cNvSpPr/>
          <p:nvPr/>
        </p:nvSpPr>
        <p:spPr>
          <a:xfrm>
            <a:off x="6392091" y="3413761"/>
            <a:ext cx="1271452" cy="940527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Decision 20"/>
          <p:cNvSpPr/>
          <p:nvPr/>
        </p:nvSpPr>
        <p:spPr>
          <a:xfrm>
            <a:off x="9556204" y="3407955"/>
            <a:ext cx="1434013" cy="940527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09508" y="4667796"/>
            <a:ext cx="1184365" cy="87085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86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23504" y="4627156"/>
            <a:ext cx="1184365" cy="87085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88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54881" y="5852162"/>
            <a:ext cx="1132115" cy="853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78127" y="5900056"/>
            <a:ext cx="1132115" cy="853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457200" y="65139"/>
            <a:ext cx="4030133" cy="1679991"/>
          </a:xfrm>
          <a:prstGeom prst="rect">
            <a:avLst/>
          </a:prstGeom>
        </p:spPr>
      </p:pic>
      <p:sp>
        <p:nvSpPr>
          <p:cNvPr id="11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927473" y="5142754"/>
            <a:ext cx="1039907" cy="88793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srgbClr val="59B0B9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3" y="1549722"/>
            <a:ext cx="10261600" cy="4829175"/>
          </a:xfrm>
          <a:prstGeom prst="rect">
            <a:avLst/>
          </a:prstGeom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488920" y="2937536"/>
            <a:ext cx="1039907" cy="88793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srgbClr val="59B0B9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6705036" y="3056212"/>
            <a:ext cx="1039907" cy="88793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srgbClr val="59B0B9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3516168" y="5214046"/>
            <a:ext cx="1039907" cy="88793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srgbClr val="59B0B9"/>
              </a:solidFill>
              <a:latin typeface="Verdana" panose="020B0604030504040204" pitchFamily="34" charset="0"/>
            </a:endParaRPr>
          </a:p>
        </p:txBody>
      </p:sp>
      <p:sp>
        <p:nvSpPr>
          <p:cNvPr id="17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6552920" y="5161964"/>
            <a:ext cx="1039907" cy="88793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srgbClr val="59B0B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9315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1"/>
            <a:ext cx="4030133" cy="1754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15294"/>
            <a:ext cx="12192000" cy="27141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1144" y="4778107"/>
            <a:ext cx="7779657" cy="5225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dirty="0" err="1">
                <a:solidFill>
                  <a:prstClr val="black"/>
                </a:solidFill>
                <a:latin typeface="Verdana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erdana"/>
              </a:rPr>
              <a:t>lớn</a:t>
            </a:r>
            <a:r>
              <a:rPr lang="en-US" sz="3200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erdana"/>
              </a:rPr>
              <a:t>nhất</a:t>
            </a:r>
            <a:r>
              <a:rPr lang="en-US" sz="3200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erdana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erdana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erdana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erdana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erdana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Verdana"/>
              </a:rPr>
              <a:t> 40</a:t>
            </a:r>
            <a:endParaRPr lang="en-US" sz="32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61144" y="5712827"/>
            <a:ext cx="7779657" cy="5225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733" dirty="0" err="1">
                <a:solidFill>
                  <a:prstClr val="black"/>
                </a:solidFill>
                <a:latin typeface="Verdana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erdana"/>
              </a:rPr>
              <a:t>bé</a:t>
            </a:r>
            <a:r>
              <a:rPr lang="en-US" sz="3200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erdana"/>
              </a:rPr>
              <a:t>nhất</a:t>
            </a:r>
            <a:r>
              <a:rPr lang="en-US" sz="3200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erdana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erdana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erdana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erdana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erdana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Verdana"/>
              </a:rPr>
              <a:t> 31</a:t>
            </a:r>
            <a:endParaRPr lang="en-US" sz="3200" dirty="0">
              <a:solidFill>
                <a:prstClr val="black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62012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457201" y="396070"/>
            <a:ext cx="2431143" cy="1058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342" y="391886"/>
            <a:ext cx="7731756" cy="567508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7754340" y="4557485"/>
            <a:ext cx="809089" cy="65656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srgbClr val="59B0B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3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" y="371475"/>
            <a:ext cx="11161484" cy="611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0" y="371475"/>
            <a:ext cx="5021943" cy="26765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08503" y="1553029"/>
            <a:ext cx="798283" cy="478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7506786" y="1059544"/>
            <a:ext cx="885373" cy="732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7506786" y="1792515"/>
            <a:ext cx="885373" cy="239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461829" y="798285"/>
            <a:ext cx="934577" cy="5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461829" y="1709739"/>
            <a:ext cx="934577" cy="5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457508" y="1059545"/>
            <a:ext cx="788232" cy="6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32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296441" y="845455"/>
            <a:ext cx="798283" cy="478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9405258" y="2001521"/>
            <a:ext cx="788229" cy="6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32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296441" y="1762034"/>
            <a:ext cx="798283" cy="478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87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03999" y="3149601"/>
            <a:ext cx="798283" cy="4789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373257" y="2681515"/>
            <a:ext cx="1088571" cy="732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373257" y="3454400"/>
            <a:ext cx="1088571" cy="239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461829" y="2427515"/>
            <a:ext cx="934577" cy="5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461829" y="3439885"/>
            <a:ext cx="934577" cy="5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9408164" y="2684418"/>
            <a:ext cx="895635" cy="6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32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305148" y="2471057"/>
            <a:ext cx="798283" cy="4789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38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9492343" y="3693886"/>
            <a:ext cx="735979" cy="6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32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294991" y="3389086"/>
            <a:ext cx="798283" cy="4789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86581" y="4847773"/>
            <a:ext cx="798283" cy="4789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7373257" y="4354287"/>
            <a:ext cx="1088571" cy="732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373257" y="5087259"/>
            <a:ext cx="1088571" cy="239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8461828" y="4212772"/>
            <a:ext cx="934577" cy="508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461829" y="5087259"/>
            <a:ext cx="934577" cy="508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9492342" y="4371704"/>
            <a:ext cx="811455" cy="95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32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377723" y="4263571"/>
            <a:ext cx="798283" cy="4789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73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9509760" y="5344887"/>
            <a:ext cx="805649" cy="6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32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354499" y="5087258"/>
            <a:ext cx="798283" cy="4789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67657" y="3754845"/>
            <a:ext cx="5675087" cy="13324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667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667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83; 87; 38; 37; 73; 78</a:t>
            </a:r>
            <a:endParaRPr lang="en-US" sz="2667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80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Widescreen</PresentationFormat>
  <Paragraphs>33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Arial-Rounded</vt:lpstr>
      <vt:lpstr>AvantGarde Md BT</vt:lpstr>
      <vt:lpstr>等线</vt:lpstr>
      <vt:lpstr>微软雅黑</vt:lpstr>
      <vt:lpstr>宋体</vt:lpstr>
      <vt:lpstr>Arial</vt:lpstr>
      <vt:lpstr>Calibri</vt:lpstr>
      <vt:lpstr>Calibri Light</vt:lpstr>
      <vt:lpstr>Times New Roman</vt:lpstr>
      <vt:lpstr>Verdana</vt:lpstr>
      <vt:lpstr>Wingdings 2</vt:lpstr>
      <vt:lpstr>Aspect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2025-04-10T16:38:29Z</dcterms:created>
  <dcterms:modified xsi:type="dcterms:W3CDTF">2025-04-10T16:38:50Z</dcterms:modified>
</cp:coreProperties>
</file>