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300" r:id="rId3"/>
    <p:sldId id="281" r:id="rId4"/>
    <p:sldId id="282" r:id="rId5"/>
    <p:sldId id="283" r:id="rId6"/>
    <p:sldId id="292" r:id="rId7"/>
    <p:sldId id="293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300"/>
            <p14:sldId id="281"/>
            <p14:sldId id="282"/>
            <p14:sldId id="283"/>
            <p14:sldId id="292"/>
            <p14:sldId id="293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81" d="100"/>
          <a:sy n="81" d="100"/>
        </p:scale>
        <p:origin x="44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10/04/2025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390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162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031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14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41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119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796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267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72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518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927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40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25D1-8653-824D-A6A6-CFD13B2161E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19F4-6232-FD41-BEE7-0D2F4F83650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46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29" y="1038969"/>
            <a:ext cx="1497175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143001" y="2014537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3217687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7" y="1650539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324808" y="1734043"/>
            <a:ext cx="7028360" cy="92443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25: DÀI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HƠN, NGẮN HƠN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1)</a:t>
            </a: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1" y="624402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143000" y="336590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1502836" y="2601135"/>
            <a:ext cx="790469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6434781" y="3343346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6582509" y="2516237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1133732" y="4243973"/>
            <a:ext cx="686726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139300" y="4812886"/>
            <a:ext cx="6858000" cy="32008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139300" y="4607316"/>
            <a:ext cx="6858000" cy="205672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93305" y="937876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72645" y="114376"/>
            <a:ext cx="59801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33800" y="624402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43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A62C4B9-EC74-4279-ACD0-8407E6E3F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19"/>
            <a:ext cx="9144000" cy="315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0"/>
            <a:ext cx="2851150" cy="120936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2ADA14B-326B-4985-9FE9-003492138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209368"/>
            <a:ext cx="9144000" cy="3934132"/>
          </a:xfrm>
          <a:prstGeom prst="rect">
            <a:avLst/>
          </a:prstGeom>
        </p:spPr>
      </p:pic>
      <p:sp>
        <p:nvSpPr>
          <p:cNvPr id="9" name="Mũi tên: Phải 8">
            <a:extLst>
              <a:ext uri="{FF2B5EF4-FFF2-40B4-BE49-F238E27FC236}">
                <a16:creationId xmlns:a16="http://schemas.microsoft.com/office/drawing/2014/main" id="{538C34FD-AEBF-4078-A53E-69E628FD86BE}"/>
              </a:ext>
            </a:extLst>
          </p:cNvPr>
          <p:cNvSpPr/>
          <p:nvPr/>
        </p:nvSpPr>
        <p:spPr>
          <a:xfrm>
            <a:off x="171449" y="2782527"/>
            <a:ext cx="713453" cy="51357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Mũi tên: Trái 9">
            <a:extLst>
              <a:ext uri="{FF2B5EF4-FFF2-40B4-BE49-F238E27FC236}">
                <a16:creationId xmlns:a16="http://schemas.microsoft.com/office/drawing/2014/main" id="{D0383BB7-E317-4CBD-9790-302528439D83}"/>
              </a:ext>
            </a:extLst>
          </p:cNvPr>
          <p:cNvSpPr/>
          <p:nvPr/>
        </p:nvSpPr>
        <p:spPr>
          <a:xfrm>
            <a:off x="7619997" y="2163098"/>
            <a:ext cx="835743" cy="50144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̃i tên: Phải 10">
            <a:extLst>
              <a:ext uri="{FF2B5EF4-FFF2-40B4-BE49-F238E27FC236}">
                <a16:creationId xmlns:a16="http://schemas.microsoft.com/office/drawing/2014/main" id="{8AAD976B-DC0F-41B2-A960-40EB7CF197F7}"/>
              </a:ext>
            </a:extLst>
          </p:cNvPr>
          <p:cNvSpPr/>
          <p:nvPr/>
        </p:nvSpPr>
        <p:spPr>
          <a:xfrm>
            <a:off x="141954" y="3873908"/>
            <a:ext cx="664292" cy="55060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Mũi tên: Trái 12">
            <a:extLst>
              <a:ext uri="{FF2B5EF4-FFF2-40B4-BE49-F238E27FC236}">
                <a16:creationId xmlns:a16="http://schemas.microsoft.com/office/drawing/2014/main" id="{186DDC99-3CFA-4015-B219-21547F3760E8}"/>
              </a:ext>
            </a:extLst>
          </p:cNvPr>
          <p:cNvSpPr/>
          <p:nvPr/>
        </p:nvSpPr>
        <p:spPr>
          <a:xfrm>
            <a:off x="7757652" y="3687101"/>
            <a:ext cx="737418" cy="52110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787401" y="2578100"/>
            <a:ext cx="2209799" cy="80728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4978400" y="2019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939800" y="3797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5130800" y="36957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8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2CFAE1D-C9D9-496F-B0D3-2FB675781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958"/>
            <a:ext cx="9144000" cy="3756526"/>
          </a:xfrm>
          <a:prstGeom prst="rect">
            <a:avLst/>
          </a:prstGeom>
        </p:spPr>
      </p:pic>
      <p:sp>
        <p:nvSpPr>
          <p:cNvPr id="4" name="Mũi tên: Trái 3">
            <a:extLst>
              <a:ext uri="{FF2B5EF4-FFF2-40B4-BE49-F238E27FC236}">
                <a16:creationId xmlns:a16="http://schemas.microsoft.com/office/drawing/2014/main" id="{617E77C1-ECE6-413B-BA11-7930F895FEDA}"/>
              </a:ext>
            </a:extLst>
          </p:cNvPr>
          <p:cNvSpPr/>
          <p:nvPr/>
        </p:nvSpPr>
        <p:spPr>
          <a:xfrm>
            <a:off x="7846142" y="4454013"/>
            <a:ext cx="1061884" cy="65147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52100"/>
            <a:ext cx="2851150" cy="93112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78B3E892-7220-4A98-A272-C731EE317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1052056"/>
            <a:ext cx="9124336" cy="4183271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6C5546B-909A-4CBE-ACCC-6BCB1F1EB7F6}"/>
              </a:ext>
            </a:extLst>
          </p:cNvPr>
          <p:cNvSpPr/>
          <p:nvPr/>
        </p:nvSpPr>
        <p:spPr>
          <a:xfrm>
            <a:off x="6174655" y="1740321"/>
            <a:ext cx="1347020" cy="580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DC7800AD-96DC-46C1-9004-D935E45228C8}"/>
              </a:ext>
            </a:extLst>
          </p:cNvPr>
          <p:cNvSpPr/>
          <p:nvPr/>
        </p:nvSpPr>
        <p:spPr>
          <a:xfrm>
            <a:off x="6189403" y="2674383"/>
            <a:ext cx="1332272" cy="575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Dài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E4AF683F-C388-4756-B7D1-D33B293E6198}"/>
              </a:ext>
            </a:extLst>
          </p:cNvPr>
          <p:cNvSpPr/>
          <p:nvPr/>
        </p:nvSpPr>
        <p:spPr>
          <a:xfrm>
            <a:off x="6179570" y="3519955"/>
            <a:ext cx="1322441" cy="5744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BE8F85B-3829-4789-810E-FA29B7AD2E53}"/>
              </a:ext>
            </a:extLst>
          </p:cNvPr>
          <p:cNvSpPr/>
          <p:nvPr/>
        </p:nvSpPr>
        <p:spPr>
          <a:xfrm>
            <a:off x="6194321" y="4457515"/>
            <a:ext cx="1297858" cy="548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47285" cy="147190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217B0B4A-4741-4AFC-B9AE-F98841E199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53" y="36412"/>
            <a:ext cx="6872748" cy="5107087"/>
          </a:xfrm>
          <a:prstGeom prst="rect">
            <a:avLst/>
          </a:prstGeom>
        </p:spPr>
      </p:pic>
      <p:sp>
        <p:nvSpPr>
          <p:cNvPr id="4" name="Mặt trời 3">
            <a:extLst>
              <a:ext uri="{FF2B5EF4-FFF2-40B4-BE49-F238E27FC236}">
                <a16:creationId xmlns:a16="http://schemas.microsoft.com/office/drawing/2014/main" id="{24AA597D-D92C-4650-8EF3-61837C345F61}"/>
              </a:ext>
            </a:extLst>
          </p:cNvPr>
          <p:cNvSpPr/>
          <p:nvPr/>
        </p:nvSpPr>
        <p:spPr>
          <a:xfrm>
            <a:off x="6794092" y="855406"/>
            <a:ext cx="599768" cy="454223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ặt trời 5">
            <a:extLst>
              <a:ext uri="{FF2B5EF4-FFF2-40B4-BE49-F238E27FC236}">
                <a16:creationId xmlns:a16="http://schemas.microsoft.com/office/drawing/2014/main" id="{6A59B58D-3E11-413E-B0E2-7FA984A9D1AD}"/>
              </a:ext>
            </a:extLst>
          </p:cNvPr>
          <p:cNvSpPr/>
          <p:nvPr/>
        </p:nvSpPr>
        <p:spPr>
          <a:xfrm>
            <a:off x="7993626" y="1582994"/>
            <a:ext cx="476863" cy="464054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ặt trời 10">
            <a:extLst>
              <a:ext uri="{FF2B5EF4-FFF2-40B4-BE49-F238E27FC236}">
                <a16:creationId xmlns:a16="http://schemas.microsoft.com/office/drawing/2014/main" id="{FDFB5FF2-7146-4D94-9D0A-11644A900E59}"/>
              </a:ext>
            </a:extLst>
          </p:cNvPr>
          <p:cNvSpPr/>
          <p:nvPr/>
        </p:nvSpPr>
        <p:spPr>
          <a:xfrm>
            <a:off x="8499985" y="1582994"/>
            <a:ext cx="496531" cy="465993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ặt trời 14">
            <a:extLst>
              <a:ext uri="{FF2B5EF4-FFF2-40B4-BE49-F238E27FC236}">
                <a16:creationId xmlns:a16="http://schemas.microsoft.com/office/drawing/2014/main" id="{F22EAF13-70EA-47ED-91B1-E71BDBEA8F0D}"/>
              </a:ext>
            </a:extLst>
          </p:cNvPr>
          <p:cNvSpPr/>
          <p:nvPr/>
        </p:nvSpPr>
        <p:spPr>
          <a:xfrm>
            <a:off x="6548284" y="3175819"/>
            <a:ext cx="550606" cy="449307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ặt trời 18">
            <a:extLst>
              <a:ext uri="{FF2B5EF4-FFF2-40B4-BE49-F238E27FC236}">
                <a16:creationId xmlns:a16="http://schemas.microsoft.com/office/drawing/2014/main" id="{580D3247-4ABF-4063-9734-7BC9C2EBB425}"/>
              </a:ext>
            </a:extLst>
          </p:cNvPr>
          <p:cNvSpPr/>
          <p:nvPr/>
        </p:nvSpPr>
        <p:spPr>
          <a:xfrm>
            <a:off x="7408606" y="4434348"/>
            <a:ext cx="516194" cy="464055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ặt trời 20">
            <a:extLst>
              <a:ext uri="{FF2B5EF4-FFF2-40B4-BE49-F238E27FC236}">
                <a16:creationId xmlns:a16="http://schemas.microsoft.com/office/drawing/2014/main" id="{F156781C-DC24-452E-A444-A263F6F5E594}"/>
              </a:ext>
            </a:extLst>
          </p:cNvPr>
          <p:cNvSpPr/>
          <p:nvPr/>
        </p:nvSpPr>
        <p:spPr>
          <a:xfrm>
            <a:off x="7905131" y="4463846"/>
            <a:ext cx="550608" cy="434558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5" grpId="0" animBg="1"/>
      <p:bldP spid="19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36</Words>
  <Application>Microsoft Office PowerPoint</Application>
  <PresentationFormat>On-screen Show (16:9)</PresentationFormat>
  <Paragraphs>14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Arial-Rounded</vt:lpstr>
      <vt:lpstr>AvantGarde Md BT</vt:lpstr>
      <vt:lpstr>等线</vt:lpstr>
      <vt:lpstr>宋体</vt:lpstr>
      <vt:lpstr>Arial</vt:lpstr>
      <vt:lpstr>Calibri</vt:lpstr>
      <vt:lpstr>Calibri Light</vt:lpstr>
      <vt:lpstr>Times New Roman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41</cp:revision>
  <dcterms:created xsi:type="dcterms:W3CDTF">2017-01-10T13:46:13Z</dcterms:created>
  <dcterms:modified xsi:type="dcterms:W3CDTF">2025-04-10T16:40:41Z</dcterms:modified>
</cp:coreProperties>
</file>