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74AB-1F4B-4DEA-A4C1-40B65FCB347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8570-1CB1-4D62-8AEC-F01EC621C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2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4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6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19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92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9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37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0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0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 Md BT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2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3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69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86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57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4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1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7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4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7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4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3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2" y="2686050"/>
            <a:ext cx="9143999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50"/>
            <a:ext cx="9613559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6" y="2200719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766411" y="2312057"/>
            <a:ext cx="9371147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25: DÀI HƠN, NGẮN HƠN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70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1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9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9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5050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1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77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768"/>
            <a:ext cx="12192000" cy="4935793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6941570" y="1874008"/>
            <a:ext cx="2515965" cy="4221993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10448413" y="4424348"/>
            <a:ext cx="1199535" cy="16172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457200" y="65139"/>
            <a:ext cx="4030133" cy="141625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" y="1402738"/>
            <a:ext cx="12192000" cy="54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888"/>
            <a:ext cx="12192000" cy="5059389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3323303" y="2222091"/>
            <a:ext cx="2359743" cy="229174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9265243" y="4513840"/>
            <a:ext cx="2838200" cy="21290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507658" y="4666272"/>
            <a:ext cx="2522476" cy="197657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7413524" y="2222091"/>
            <a:ext cx="2674373" cy="229174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976"/>
            <a:ext cx="12192000" cy="416272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2635046" y="4778301"/>
            <a:ext cx="1199535" cy="182351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4431027" y="4238797"/>
            <a:ext cx="1199535" cy="22952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8167283" y="5010205"/>
            <a:ext cx="1039907" cy="151349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45" y="0"/>
            <a:ext cx="83377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6273" y="9"/>
            <a:ext cx="7367639" cy="4205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2133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2133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518"/>
            <a:ext cx="12192000" cy="5057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918661" y="4188365"/>
            <a:ext cx="1199535" cy="182351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9537292" y="2065517"/>
            <a:ext cx="2320411" cy="394636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2488"/>
            <a:ext cx="11857703" cy="39287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651820" y="2402488"/>
            <a:ext cx="1750141" cy="3081867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7157881" y="3637936"/>
            <a:ext cx="1514168" cy="18464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 dirty="0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53914"/>
            <a:ext cx="11562735" cy="3416637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7197215" y="4955459"/>
            <a:ext cx="1219199" cy="11744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533833" y="2942400"/>
            <a:ext cx="2163097" cy="3187465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187450"/>
            <a:ext cx="3801533" cy="161116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079"/>
            <a:ext cx="12192000" cy="4747472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435512" y="1716696"/>
            <a:ext cx="2515965" cy="4221993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10358554" y="4345692"/>
            <a:ext cx="1199535" cy="16172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Arial-Rounded</vt:lpstr>
      <vt:lpstr>AvantGarde Md BT</vt:lpstr>
      <vt:lpstr>等线</vt:lpstr>
      <vt:lpstr>宋体</vt:lpstr>
      <vt:lpstr>Arial</vt:lpstr>
      <vt:lpstr>Calibri</vt:lpstr>
      <vt:lpstr>Calibri Light</vt:lpstr>
      <vt:lpstr>Times New Roman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2025-04-10T16:40:57Z</dcterms:created>
  <dcterms:modified xsi:type="dcterms:W3CDTF">2025-04-10T16:41:20Z</dcterms:modified>
</cp:coreProperties>
</file>