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7" r:id="rId3"/>
    <p:sldId id="256" r:id="rId4"/>
    <p:sldId id="262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14F1D-B9DF-4EF3-8671-EAB47530371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B246E-0AFA-442B-847B-69621A7FD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3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5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9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2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2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23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85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4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6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81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0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9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3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2" y="2686050"/>
            <a:ext cx="9143999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290250"/>
            <a:ext cx="9613559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6" y="2200719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766411" y="2312057"/>
            <a:ext cx="9371147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26: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Đơn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487870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003782" y="3468181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09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79" y="335498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1643" y="5658631"/>
            <a:ext cx="9156359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067" y="641718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4308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50502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96861" y="15250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377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8400" y="832536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1843" y="993912"/>
            <a:ext cx="9195472" cy="3796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F4E98-2A3A-4695-86BA-5171B338D5EA}"/>
              </a:ext>
            </a:extLst>
          </p:cNvPr>
          <p:cNvSpPr/>
          <p:nvPr/>
        </p:nvSpPr>
        <p:spPr>
          <a:xfrm>
            <a:off x="2733261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092D5-0B74-41AA-864A-007FBE729695}"/>
              </a:ext>
            </a:extLst>
          </p:cNvPr>
          <p:cNvSpPr/>
          <p:nvPr/>
        </p:nvSpPr>
        <p:spPr>
          <a:xfrm>
            <a:off x="5300870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7F9B7-C620-49AD-AA2B-F955EE5CEE18}"/>
              </a:ext>
            </a:extLst>
          </p:cNvPr>
          <p:cNvSpPr/>
          <p:nvPr/>
        </p:nvSpPr>
        <p:spPr>
          <a:xfrm>
            <a:off x="7654787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419063" y="1219200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3006" y="1219200"/>
            <a:ext cx="565988" cy="5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298174" y="2037522"/>
            <a:ext cx="5852126" cy="1043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</Words>
  <Application>Microsoft Office PowerPoint</Application>
  <PresentationFormat>Widescreen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Arial-Rounded</vt:lpstr>
      <vt:lpstr>等线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7</cp:revision>
  <dcterms:created xsi:type="dcterms:W3CDTF">2020-08-07T08:32:04Z</dcterms:created>
  <dcterms:modified xsi:type="dcterms:W3CDTF">2025-04-10T16:43:03Z</dcterms:modified>
</cp:coreProperties>
</file>