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98A0E-9EE9-479F-B41B-10FAC52F21C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F7072-755B-4EA6-B98B-F3016927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1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82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7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75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65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81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773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7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660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212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05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059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03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358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65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65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8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47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4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2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68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72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D1C16-29B4-4A5B-87D0-39ED9FF89A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3BB6-FE38-45AE-B306-D3CF73E8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6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3" y="1385293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2" y="2686050"/>
            <a:ext cx="9143999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290250"/>
            <a:ext cx="9613559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960916" y="2200719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766411" y="2312057"/>
            <a:ext cx="9371147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26: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Đơn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vị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đo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122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487870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003782" y="3468181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79709" y="445779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776679" y="335498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1643" y="5658631"/>
            <a:ext cx="9156359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19067" y="641718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43088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50502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96861" y="152502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8400" y="832536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1180523" y="2286000"/>
            <a:ext cx="9577937" cy="325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089991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71D8A-8BF2-4B28-918C-0C5F75A0C7B6}"/>
              </a:ext>
            </a:extLst>
          </p:cNvPr>
          <p:cNvSpPr/>
          <p:nvPr/>
        </p:nvSpPr>
        <p:spPr>
          <a:xfrm>
            <a:off x="5804452" y="3061252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A3247-3103-40E9-A2DE-AA559125AF6F}"/>
              </a:ext>
            </a:extLst>
          </p:cNvPr>
          <p:cNvSpPr/>
          <p:nvPr/>
        </p:nvSpPr>
        <p:spPr>
          <a:xfrm>
            <a:off x="1633331" y="3190464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F74AB-AE02-47FC-AAEF-0169EEA28EAB}"/>
              </a:ext>
            </a:extLst>
          </p:cNvPr>
          <p:cNvSpPr/>
          <p:nvPr/>
        </p:nvSpPr>
        <p:spPr>
          <a:xfrm>
            <a:off x="6069497" y="3543300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1570382" y="1679713"/>
            <a:ext cx="8884179" cy="399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17530" y="5474634"/>
            <a:ext cx="914400" cy="914400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05026" y="5525243"/>
            <a:ext cx="914400" cy="9144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92522" y="5474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1580321" y="1103439"/>
            <a:ext cx="9894992" cy="4005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70996" y="2823082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9263269" y="1958007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D1BD9-4D9C-4473-A9F6-AC71C52444D6}"/>
              </a:ext>
            </a:extLst>
          </p:cNvPr>
          <p:cNvSpPr/>
          <p:nvPr/>
        </p:nvSpPr>
        <p:spPr>
          <a:xfrm>
            <a:off x="9258905" y="2837704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8E66D-C91F-47A4-BED2-C067C96413D9}"/>
              </a:ext>
            </a:extLst>
          </p:cNvPr>
          <p:cNvSpPr/>
          <p:nvPr/>
        </p:nvSpPr>
        <p:spPr>
          <a:xfrm>
            <a:off x="9258905" y="3675033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EF4BE-F573-4CD4-99C2-5E0F59FA4A82}"/>
              </a:ext>
            </a:extLst>
          </p:cNvPr>
          <p:cNvSpPr/>
          <p:nvPr/>
        </p:nvSpPr>
        <p:spPr>
          <a:xfrm>
            <a:off x="1862254" y="4471639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6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A864E-AE78-45F9-9F25-69EBA9279317}"/>
              </a:ext>
            </a:extLst>
          </p:cNvPr>
          <p:cNvSpPr/>
          <p:nvPr/>
        </p:nvSpPr>
        <p:spPr>
          <a:xfrm>
            <a:off x="6835083" y="5440219"/>
            <a:ext cx="658528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1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1534574" y="1254512"/>
            <a:ext cx="9122851" cy="434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FDD45-372C-480B-87BC-105C81083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8EEC40-AF3D-4AB6-8559-884C38AF6AB6}"/>
              </a:ext>
            </a:extLst>
          </p:cNvPr>
          <p:cNvSpPr/>
          <p:nvPr/>
        </p:nvSpPr>
        <p:spPr>
          <a:xfrm>
            <a:off x="4743308" y="1976659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B0D51-6F2A-443A-9D8D-B24CB1EB1AC3}"/>
              </a:ext>
            </a:extLst>
          </p:cNvPr>
          <p:cNvSpPr/>
          <p:nvPr/>
        </p:nvSpPr>
        <p:spPr>
          <a:xfrm>
            <a:off x="5821259" y="4794201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cm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F6F7A-7680-4FE1-AE72-98F3185DBF2E}"/>
              </a:ext>
            </a:extLst>
          </p:cNvPr>
          <p:cNvSpPr/>
          <p:nvPr/>
        </p:nvSpPr>
        <p:spPr>
          <a:xfrm>
            <a:off x="9981079" y="3690230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cm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10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Arial-Rounded</vt:lpstr>
      <vt:lpstr>等线</vt:lpstr>
      <vt:lpstr>宋体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2025-04-10T16:43:18Z</dcterms:created>
  <dcterms:modified xsi:type="dcterms:W3CDTF">2025-04-10T16:43:38Z</dcterms:modified>
</cp:coreProperties>
</file>