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5" r:id="rId2"/>
  </p:sldMasterIdLst>
  <p:notesMasterIdLst>
    <p:notesMasterId r:id="rId9"/>
  </p:notesMasterIdLst>
  <p:sldIdLst>
    <p:sldId id="269" r:id="rId3"/>
    <p:sldId id="256" r:id="rId4"/>
    <p:sldId id="258" r:id="rId5"/>
    <p:sldId id="259" r:id="rId6"/>
    <p:sldId id="260" r:id="rId7"/>
    <p:sldId id="261" r:id="rId8"/>
  </p:sldIdLst>
  <p:sldSz cx="7864475" cy="5486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24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380" y="90"/>
      </p:cViewPr>
      <p:guideLst>
        <p:guide orient="horz" pos="1729"/>
        <p:guide pos="24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7116" y="1143000"/>
            <a:ext cx="442376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32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17613" y="1143000"/>
            <a:ext cx="442277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857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836" y="1704341"/>
            <a:ext cx="6684804" cy="1176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9672" y="3108960"/>
            <a:ext cx="5505133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01744" y="219712"/>
            <a:ext cx="1769507" cy="46812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224" y="219712"/>
            <a:ext cx="5177446" cy="46812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3060" y="897890"/>
            <a:ext cx="5898356" cy="1910080"/>
          </a:xfrm>
        </p:spPr>
        <p:txBody>
          <a:bodyPr anchor="b"/>
          <a:lstStyle>
            <a:lvl1pPr algn="ctr">
              <a:defRPr sz="387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3060" y="2881630"/>
            <a:ext cx="5898356" cy="1324610"/>
          </a:xfrm>
        </p:spPr>
        <p:txBody>
          <a:bodyPr/>
          <a:lstStyle>
            <a:lvl1pPr marL="0" indent="0" algn="ctr">
              <a:buNone/>
              <a:defRPr sz="1548"/>
            </a:lvl1pPr>
            <a:lvl2pPr marL="294928" indent="0" algn="ctr">
              <a:buNone/>
              <a:defRPr sz="1290"/>
            </a:lvl2pPr>
            <a:lvl3pPr marL="589857" indent="0" algn="ctr">
              <a:buNone/>
              <a:defRPr sz="1161"/>
            </a:lvl3pPr>
            <a:lvl4pPr marL="884785" indent="0" algn="ctr">
              <a:buNone/>
              <a:defRPr sz="1032"/>
            </a:lvl4pPr>
            <a:lvl5pPr marL="1179713" indent="0" algn="ctr">
              <a:buNone/>
              <a:defRPr sz="1032"/>
            </a:lvl5pPr>
            <a:lvl6pPr marL="1474641" indent="0" algn="ctr">
              <a:buNone/>
              <a:defRPr sz="1032"/>
            </a:lvl6pPr>
            <a:lvl7pPr marL="1769570" indent="0" algn="ctr">
              <a:buNone/>
              <a:defRPr sz="1032"/>
            </a:lvl7pPr>
            <a:lvl8pPr marL="2064498" indent="0" algn="ctr">
              <a:buNone/>
              <a:defRPr sz="1032"/>
            </a:lvl8pPr>
            <a:lvl9pPr marL="2359426" indent="0" algn="ctr">
              <a:buNone/>
              <a:defRPr sz="1032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8985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9857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8985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985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985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218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8985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9857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8985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985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985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669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87" y="1367791"/>
            <a:ext cx="6783110" cy="2282190"/>
          </a:xfrm>
        </p:spPr>
        <p:txBody>
          <a:bodyPr anchor="b"/>
          <a:lstStyle>
            <a:lvl1pPr>
              <a:defRPr sz="387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587" y="3671571"/>
            <a:ext cx="6783110" cy="1200149"/>
          </a:xfrm>
        </p:spPr>
        <p:txBody>
          <a:bodyPr/>
          <a:lstStyle>
            <a:lvl1pPr marL="0" indent="0">
              <a:buNone/>
              <a:defRPr sz="1548">
                <a:solidFill>
                  <a:schemeClr val="tx1">
                    <a:tint val="75000"/>
                  </a:schemeClr>
                </a:solidFill>
              </a:defRPr>
            </a:lvl1pPr>
            <a:lvl2pPr marL="294928" indent="0">
              <a:buNone/>
              <a:defRPr sz="1290">
                <a:solidFill>
                  <a:schemeClr val="tx1">
                    <a:tint val="75000"/>
                  </a:schemeClr>
                </a:solidFill>
              </a:defRPr>
            </a:lvl2pPr>
            <a:lvl3pPr marL="589857" indent="0">
              <a:buNone/>
              <a:defRPr sz="1161">
                <a:solidFill>
                  <a:schemeClr val="tx1">
                    <a:tint val="75000"/>
                  </a:schemeClr>
                </a:solidFill>
              </a:defRPr>
            </a:lvl3pPr>
            <a:lvl4pPr marL="884785" indent="0">
              <a:buNone/>
              <a:defRPr sz="1032">
                <a:solidFill>
                  <a:schemeClr val="tx1">
                    <a:tint val="75000"/>
                  </a:schemeClr>
                </a:solidFill>
              </a:defRPr>
            </a:lvl4pPr>
            <a:lvl5pPr marL="1179713" indent="0">
              <a:buNone/>
              <a:defRPr sz="1032">
                <a:solidFill>
                  <a:schemeClr val="tx1">
                    <a:tint val="75000"/>
                  </a:schemeClr>
                </a:solidFill>
              </a:defRPr>
            </a:lvl5pPr>
            <a:lvl6pPr marL="1474641" indent="0">
              <a:buNone/>
              <a:defRPr sz="1032">
                <a:solidFill>
                  <a:schemeClr val="tx1">
                    <a:tint val="75000"/>
                  </a:schemeClr>
                </a:solidFill>
              </a:defRPr>
            </a:lvl6pPr>
            <a:lvl7pPr marL="1769570" indent="0">
              <a:buNone/>
              <a:defRPr sz="1032">
                <a:solidFill>
                  <a:schemeClr val="tx1">
                    <a:tint val="75000"/>
                  </a:schemeClr>
                </a:solidFill>
              </a:defRPr>
            </a:lvl7pPr>
            <a:lvl8pPr marL="2064498" indent="0">
              <a:buNone/>
              <a:defRPr sz="1032">
                <a:solidFill>
                  <a:schemeClr val="tx1">
                    <a:tint val="75000"/>
                  </a:schemeClr>
                </a:solidFill>
              </a:defRPr>
            </a:lvl8pPr>
            <a:lvl9pPr marL="2359426" indent="0">
              <a:buNone/>
              <a:defRPr sz="10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8985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9857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8985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985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985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2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683" y="1460500"/>
            <a:ext cx="3342402" cy="34810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81390" y="1460500"/>
            <a:ext cx="3342402" cy="34810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8985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9857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8985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985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985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79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07" y="292100"/>
            <a:ext cx="6783110" cy="106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1708" y="1344930"/>
            <a:ext cx="3327041" cy="659130"/>
          </a:xfrm>
        </p:spPr>
        <p:txBody>
          <a:bodyPr anchor="b"/>
          <a:lstStyle>
            <a:lvl1pPr marL="0" indent="0">
              <a:buNone/>
              <a:defRPr sz="1548" b="1"/>
            </a:lvl1pPr>
            <a:lvl2pPr marL="294928" indent="0">
              <a:buNone/>
              <a:defRPr sz="1290" b="1"/>
            </a:lvl2pPr>
            <a:lvl3pPr marL="589857" indent="0">
              <a:buNone/>
              <a:defRPr sz="1161" b="1"/>
            </a:lvl3pPr>
            <a:lvl4pPr marL="884785" indent="0">
              <a:buNone/>
              <a:defRPr sz="1032" b="1"/>
            </a:lvl4pPr>
            <a:lvl5pPr marL="1179713" indent="0">
              <a:buNone/>
              <a:defRPr sz="1032" b="1"/>
            </a:lvl5pPr>
            <a:lvl6pPr marL="1474641" indent="0">
              <a:buNone/>
              <a:defRPr sz="1032" b="1"/>
            </a:lvl6pPr>
            <a:lvl7pPr marL="1769570" indent="0">
              <a:buNone/>
              <a:defRPr sz="1032" b="1"/>
            </a:lvl7pPr>
            <a:lvl8pPr marL="2064498" indent="0">
              <a:buNone/>
              <a:defRPr sz="1032" b="1"/>
            </a:lvl8pPr>
            <a:lvl9pPr marL="2359426" indent="0">
              <a:buNone/>
              <a:defRPr sz="103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708" y="2004060"/>
            <a:ext cx="3327041" cy="294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81391" y="1344930"/>
            <a:ext cx="3343426" cy="659130"/>
          </a:xfrm>
        </p:spPr>
        <p:txBody>
          <a:bodyPr anchor="b"/>
          <a:lstStyle>
            <a:lvl1pPr marL="0" indent="0">
              <a:buNone/>
              <a:defRPr sz="1548" b="1"/>
            </a:lvl1pPr>
            <a:lvl2pPr marL="294928" indent="0">
              <a:buNone/>
              <a:defRPr sz="1290" b="1"/>
            </a:lvl2pPr>
            <a:lvl3pPr marL="589857" indent="0">
              <a:buNone/>
              <a:defRPr sz="1161" b="1"/>
            </a:lvl3pPr>
            <a:lvl4pPr marL="884785" indent="0">
              <a:buNone/>
              <a:defRPr sz="1032" b="1"/>
            </a:lvl4pPr>
            <a:lvl5pPr marL="1179713" indent="0">
              <a:buNone/>
              <a:defRPr sz="1032" b="1"/>
            </a:lvl5pPr>
            <a:lvl6pPr marL="1474641" indent="0">
              <a:buNone/>
              <a:defRPr sz="1032" b="1"/>
            </a:lvl6pPr>
            <a:lvl7pPr marL="1769570" indent="0">
              <a:buNone/>
              <a:defRPr sz="1032" b="1"/>
            </a:lvl7pPr>
            <a:lvl8pPr marL="2064498" indent="0">
              <a:buNone/>
              <a:defRPr sz="1032" b="1"/>
            </a:lvl8pPr>
            <a:lvl9pPr marL="2359426" indent="0">
              <a:buNone/>
              <a:defRPr sz="103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81391" y="2004060"/>
            <a:ext cx="3343426" cy="294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8985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9857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8985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985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985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29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8985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9857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8985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985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985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825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8985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9857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8985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985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985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6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07" y="365760"/>
            <a:ext cx="2536498" cy="1280160"/>
          </a:xfrm>
        </p:spPr>
        <p:txBody>
          <a:bodyPr anchor="b"/>
          <a:lstStyle>
            <a:lvl1pPr>
              <a:defRPr sz="206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3426" y="789941"/>
            <a:ext cx="3981390" cy="3898900"/>
          </a:xfrm>
        </p:spPr>
        <p:txBody>
          <a:bodyPr/>
          <a:lstStyle>
            <a:lvl1pPr>
              <a:defRPr sz="2064"/>
            </a:lvl1pPr>
            <a:lvl2pPr>
              <a:defRPr sz="1806"/>
            </a:lvl2pPr>
            <a:lvl3pPr>
              <a:defRPr sz="1548"/>
            </a:lvl3pPr>
            <a:lvl4pPr>
              <a:defRPr sz="1290"/>
            </a:lvl4pPr>
            <a:lvl5pPr>
              <a:defRPr sz="1290"/>
            </a:lvl5pPr>
            <a:lvl6pPr>
              <a:defRPr sz="1290"/>
            </a:lvl6pPr>
            <a:lvl7pPr>
              <a:defRPr sz="1290"/>
            </a:lvl7pPr>
            <a:lvl8pPr>
              <a:defRPr sz="1290"/>
            </a:lvl8pPr>
            <a:lvl9pPr>
              <a:defRPr sz="12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1707" y="1645921"/>
            <a:ext cx="2536498" cy="3049270"/>
          </a:xfrm>
        </p:spPr>
        <p:txBody>
          <a:bodyPr/>
          <a:lstStyle>
            <a:lvl1pPr marL="0" indent="0">
              <a:buNone/>
              <a:defRPr sz="1032"/>
            </a:lvl1pPr>
            <a:lvl2pPr marL="294928" indent="0">
              <a:buNone/>
              <a:defRPr sz="903"/>
            </a:lvl2pPr>
            <a:lvl3pPr marL="589857" indent="0">
              <a:buNone/>
              <a:defRPr sz="774"/>
            </a:lvl3pPr>
            <a:lvl4pPr marL="884785" indent="0">
              <a:buNone/>
              <a:defRPr sz="645"/>
            </a:lvl4pPr>
            <a:lvl5pPr marL="1179713" indent="0">
              <a:buNone/>
              <a:defRPr sz="645"/>
            </a:lvl5pPr>
            <a:lvl6pPr marL="1474641" indent="0">
              <a:buNone/>
              <a:defRPr sz="645"/>
            </a:lvl6pPr>
            <a:lvl7pPr marL="1769570" indent="0">
              <a:buNone/>
              <a:defRPr sz="645"/>
            </a:lvl7pPr>
            <a:lvl8pPr marL="2064498" indent="0">
              <a:buNone/>
              <a:defRPr sz="645"/>
            </a:lvl8pPr>
            <a:lvl9pPr marL="2359426" indent="0">
              <a:buNone/>
              <a:defRPr sz="6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8985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9857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8985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985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985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3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07" y="365760"/>
            <a:ext cx="2536498" cy="1280160"/>
          </a:xfrm>
        </p:spPr>
        <p:txBody>
          <a:bodyPr anchor="b"/>
          <a:lstStyle>
            <a:lvl1pPr>
              <a:defRPr sz="206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3426" y="789941"/>
            <a:ext cx="3981390" cy="3898900"/>
          </a:xfrm>
        </p:spPr>
        <p:txBody>
          <a:bodyPr/>
          <a:lstStyle>
            <a:lvl1pPr marL="0" indent="0">
              <a:buNone/>
              <a:defRPr sz="2064"/>
            </a:lvl1pPr>
            <a:lvl2pPr marL="294928" indent="0">
              <a:buNone/>
              <a:defRPr sz="1806"/>
            </a:lvl2pPr>
            <a:lvl3pPr marL="589857" indent="0">
              <a:buNone/>
              <a:defRPr sz="1548"/>
            </a:lvl3pPr>
            <a:lvl4pPr marL="884785" indent="0">
              <a:buNone/>
              <a:defRPr sz="1290"/>
            </a:lvl4pPr>
            <a:lvl5pPr marL="1179713" indent="0">
              <a:buNone/>
              <a:defRPr sz="1290"/>
            </a:lvl5pPr>
            <a:lvl6pPr marL="1474641" indent="0">
              <a:buNone/>
              <a:defRPr sz="1290"/>
            </a:lvl6pPr>
            <a:lvl7pPr marL="1769570" indent="0">
              <a:buNone/>
              <a:defRPr sz="1290"/>
            </a:lvl7pPr>
            <a:lvl8pPr marL="2064498" indent="0">
              <a:buNone/>
              <a:defRPr sz="1290"/>
            </a:lvl8pPr>
            <a:lvl9pPr marL="2359426" indent="0">
              <a:buNone/>
              <a:defRPr sz="129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1707" y="1645921"/>
            <a:ext cx="2536498" cy="3049270"/>
          </a:xfrm>
        </p:spPr>
        <p:txBody>
          <a:bodyPr/>
          <a:lstStyle>
            <a:lvl1pPr marL="0" indent="0">
              <a:buNone/>
              <a:defRPr sz="1032"/>
            </a:lvl1pPr>
            <a:lvl2pPr marL="294928" indent="0">
              <a:buNone/>
              <a:defRPr sz="903"/>
            </a:lvl2pPr>
            <a:lvl3pPr marL="589857" indent="0">
              <a:buNone/>
              <a:defRPr sz="774"/>
            </a:lvl3pPr>
            <a:lvl4pPr marL="884785" indent="0">
              <a:buNone/>
              <a:defRPr sz="645"/>
            </a:lvl4pPr>
            <a:lvl5pPr marL="1179713" indent="0">
              <a:buNone/>
              <a:defRPr sz="645"/>
            </a:lvl5pPr>
            <a:lvl6pPr marL="1474641" indent="0">
              <a:buNone/>
              <a:defRPr sz="645"/>
            </a:lvl6pPr>
            <a:lvl7pPr marL="1769570" indent="0">
              <a:buNone/>
              <a:defRPr sz="645"/>
            </a:lvl7pPr>
            <a:lvl8pPr marL="2064498" indent="0">
              <a:buNone/>
              <a:defRPr sz="645"/>
            </a:lvl8pPr>
            <a:lvl9pPr marL="2359426" indent="0">
              <a:buNone/>
              <a:defRPr sz="6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8985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9857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8985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985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985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723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8985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9857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8985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985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985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79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628016" y="292101"/>
            <a:ext cx="1695777" cy="46494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683" y="292101"/>
            <a:ext cx="4989026" cy="46494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8985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9857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8985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8985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985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7368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93031" y="0"/>
            <a:ext cx="6471445" cy="94343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02690" y="1053413"/>
            <a:ext cx="5945461" cy="49135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42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711586" y="1775196"/>
            <a:ext cx="5945461" cy="3195453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226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757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40" y="3525521"/>
            <a:ext cx="6684804" cy="10896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240" y="2325372"/>
            <a:ext cx="6684804" cy="12001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224" y="1280161"/>
            <a:ext cx="3473476" cy="3620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97775" y="1280161"/>
            <a:ext cx="3473476" cy="3620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224" y="1228092"/>
            <a:ext cx="3474842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224" y="1739900"/>
            <a:ext cx="3474842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95046" y="1228092"/>
            <a:ext cx="3476207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95046" y="1739900"/>
            <a:ext cx="3476207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225" y="218440"/>
            <a:ext cx="2587358" cy="9296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791" y="218442"/>
            <a:ext cx="4396460" cy="46824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225" y="1148083"/>
            <a:ext cx="2587358" cy="3752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493" y="3840481"/>
            <a:ext cx="4718685" cy="4533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41493" y="490220"/>
            <a:ext cx="4718685" cy="32918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1493" y="4293870"/>
            <a:ext cx="4718685" cy="6438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224" y="219711"/>
            <a:ext cx="707802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224" y="1280161"/>
            <a:ext cx="7078028" cy="362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3224" y="5085081"/>
            <a:ext cx="1835044" cy="292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F7BEB-C30C-4B41-8345-C68FF122F01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7030" y="5085081"/>
            <a:ext cx="2490417" cy="292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6207" y="5085081"/>
            <a:ext cx="1835044" cy="292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83" y="292100"/>
            <a:ext cx="6783110" cy="106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683" y="1460500"/>
            <a:ext cx="6783110" cy="3481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683" y="5085081"/>
            <a:ext cx="1769507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9857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9857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5108" y="5085081"/>
            <a:ext cx="265426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985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54285" y="5085081"/>
            <a:ext cx="1769507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89857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985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589857" rtl="0" eaLnBrk="1" latinLnBrk="0" hangingPunct="1">
        <a:lnSpc>
          <a:spcPct val="90000"/>
        </a:lnSpc>
        <a:spcBef>
          <a:spcPct val="0"/>
        </a:spcBef>
        <a:buNone/>
        <a:defRPr sz="28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7464" indent="-147464" algn="l" defTabSz="589857" rtl="0" eaLnBrk="1" latinLnBrk="0" hangingPunct="1">
        <a:lnSpc>
          <a:spcPct val="90000"/>
        </a:lnSpc>
        <a:spcBef>
          <a:spcPts val="645"/>
        </a:spcBef>
        <a:buFont typeface="Arial" panose="020B0604020202020204" pitchFamily="34" charset="0"/>
        <a:buChar char="•"/>
        <a:defRPr sz="1806" kern="1200">
          <a:solidFill>
            <a:schemeClr val="tx1"/>
          </a:solidFill>
          <a:latin typeface="+mn-lt"/>
          <a:ea typeface="+mn-ea"/>
          <a:cs typeface="+mn-cs"/>
        </a:defRPr>
      </a:lvl1pPr>
      <a:lvl2pPr marL="442392" indent="-147464" algn="l" defTabSz="589857" rtl="0" eaLnBrk="1" latinLnBrk="0" hangingPunct="1">
        <a:lnSpc>
          <a:spcPct val="90000"/>
        </a:lnSpc>
        <a:spcBef>
          <a:spcPts val="323"/>
        </a:spcBef>
        <a:buFont typeface="Arial" panose="020B0604020202020204" pitchFamily="34" charset="0"/>
        <a:buChar char="•"/>
        <a:defRPr sz="1548" kern="1200">
          <a:solidFill>
            <a:schemeClr val="tx1"/>
          </a:solidFill>
          <a:latin typeface="+mn-lt"/>
          <a:ea typeface="+mn-ea"/>
          <a:cs typeface="+mn-cs"/>
        </a:defRPr>
      </a:lvl2pPr>
      <a:lvl3pPr marL="737321" indent="-147464" algn="l" defTabSz="589857" rtl="0" eaLnBrk="1" latinLnBrk="0" hangingPunct="1">
        <a:lnSpc>
          <a:spcPct val="90000"/>
        </a:lnSpc>
        <a:spcBef>
          <a:spcPts val="323"/>
        </a:spcBef>
        <a:buFont typeface="Arial" panose="020B0604020202020204" pitchFamily="34" charset="0"/>
        <a:buChar char="•"/>
        <a:defRPr sz="1290" kern="1200">
          <a:solidFill>
            <a:schemeClr val="tx1"/>
          </a:solidFill>
          <a:latin typeface="+mn-lt"/>
          <a:ea typeface="+mn-ea"/>
          <a:cs typeface="+mn-cs"/>
        </a:defRPr>
      </a:lvl3pPr>
      <a:lvl4pPr marL="1032249" indent="-147464" algn="l" defTabSz="589857" rtl="0" eaLnBrk="1" latinLnBrk="0" hangingPunct="1">
        <a:lnSpc>
          <a:spcPct val="90000"/>
        </a:lnSpc>
        <a:spcBef>
          <a:spcPts val="323"/>
        </a:spcBef>
        <a:buFont typeface="Arial" panose="020B0604020202020204" pitchFamily="34" charset="0"/>
        <a:buChar char="•"/>
        <a:defRPr sz="1161" kern="1200">
          <a:solidFill>
            <a:schemeClr val="tx1"/>
          </a:solidFill>
          <a:latin typeface="+mn-lt"/>
          <a:ea typeface="+mn-ea"/>
          <a:cs typeface="+mn-cs"/>
        </a:defRPr>
      </a:lvl4pPr>
      <a:lvl5pPr marL="1327177" indent="-147464" algn="l" defTabSz="589857" rtl="0" eaLnBrk="1" latinLnBrk="0" hangingPunct="1">
        <a:lnSpc>
          <a:spcPct val="90000"/>
        </a:lnSpc>
        <a:spcBef>
          <a:spcPts val="323"/>
        </a:spcBef>
        <a:buFont typeface="Arial" panose="020B0604020202020204" pitchFamily="34" charset="0"/>
        <a:buChar char="•"/>
        <a:defRPr sz="1161" kern="1200">
          <a:solidFill>
            <a:schemeClr val="tx1"/>
          </a:solidFill>
          <a:latin typeface="+mn-lt"/>
          <a:ea typeface="+mn-ea"/>
          <a:cs typeface="+mn-cs"/>
        </a:defRPr>
      </a:lvl5pPr>
      <a:lvl6pPr marL="1622106" indent="-147464" algn="l" defTabSz="589857" rtl="0" eaLnBrk="1" latinLnBrk="0" hangingPunct="1">
        <a:lnSpc>
          <a:spcPct val="90000"/>
        </a:lnSpc>
        <a:spcBef>
          <a:spcPts val="323"/>
        </a:spcBef>
        <a:buFont typeface="Arial" panose="020B0604020202020204" pitchFamily="34" charset="0"/>
        <a:buChar char="•"/>
        <a:defRPr sz="1161" kern="1200">
          <a:solidFill>
            <a:schemeClr val="tx1"/>
          </a:solidFill>
          <a:latin typeface="+mn-lt"/>
          <a:ea typeface="+mn-ea"/>
          <a:cs typeface="+mn-cs"/>
        </a:defRPr>
      </a:lvl6pPr>
      <a:lvl7pPr marL="1917034" indent="-147464" algn="l" defTabSz="589857" rtl="0" eaLnBrk="1" latinLnBrk="0" hangingPunct="1">
        <a:lnSpc>
          <a:spcPct val="90000"/>
        </a:lnSpc>
        <a:spcBef>
          <a:spcPts val="323"/>
        </a:spcBef>
        <a:buFont typeface="Arial" panose="020B0604020202020204" pitchFamily="34" charset="0"/>
        <a:buChar char="•"/>
        <a:defRPr sz="1161" kern="1200">
          <a:solidFill>
            <a:schemeClr val="tx1"/>
          </a:solidFill>
          <a:latin typeface="+mn-lt"/>
          <a:ea typeface="+mn-ea"/>
          <a:cs typeface="+mn-cs"/>
        </a:defRPr>
      </a:lvl7pPr>
      <a:lvl8pPr marL="2211962" indent="-147464" algn="l" defTabSz="589857" rtl="0" eaLnBrk="1" latinLnBrk="0" hangingPunct="1">
        <a:lnSpc>
          <a:spcPct val="90000"/>
        </a:lnSpc>
        <a:spcBef>
          <a:spcPts val="323"/>
        </a:spcBef>
        <a:buFont typeface="Arial" panose="020B0604020202020204" pitchFamily="34" charset="0"/>
        <a:buChar char="•"/>
        <a:defRPr sz="1161" kern="1200">
          <a:solidFill>
            <a:schemeClr val="tx1"/>
          </a:solidFill>
          <a:latin typeface="+mn-lt"/>
          <a:ea typeface="+mn-ea"/>
          <a:cs typeface="+mn-cs"/>
        </a:defRPr>
      </a:lvl8pPr>
      <a:lvl9pPr marL="2506890" indent="-147464" algn="l" defTabSz="589857" rtl="0" eaLnBrk="1" latinLnBrk="0" hangingPunct="1">
        <a:lnSpc>
          <a:spcPct val="90000"/>
        </a:lnSpc>
        <a:spcBef>
          <a:spcPts val="323"/>
        </a:spcBef>
        <a:buFont typeface="Arial" panose="020B0604020202020204" pitchFamily="34" charset="0"/>
        <a:buChar char="•"/>
        <a:defRPr sz="11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9857" rtl="0" eaLnBrk="1" latinLnBrk="0" hangingPunct="1">
        <a:defRPr sz="1161" kern="1200">
          <a:solidFill>
            <a:schemeClr val="tx1"/>
          </a:solidFill>
          <a:latin typeface="+mn-lt"/>
          <a:ea typeface="+mn-ea"/>
          <a:cs typeface="+mn-cs"/>
        </a:defRPr>
      </a:lvl1pPr>
      <a:lvl2pPr marL="294928" algn="l" defTabSz="589857" rtl="0" eaLnBrk="1" latinLnBrk="0" hangingPunct="1">
        <a:defRPr sz="1161" kern="1200">
          <a:solidFill>
            <a:schemeClr val="tx1"/>
          </a:solidFill>
          <a:latin typeface="+mn-lt"/>
          <a:ea typeface="+mn-ea"/>
          <a:cs typeface="+mn-cs"/>
        </a:defRPr>
      </a:lvl2pPr>
      <a:lvl3pPr marL="589857" algn="l" defTabSz="589857" rtl="0" eaLnBrk="1" latinLnBrk="0" hangingPunct="1">
        <a:defRPr sz="1161" kern="1200">
          <a:solidFill>
            <a:schemeClr val="tx1"/>
          </a:solidFill>
          <a:latin typeface="+mn-lt"/>
          <a:ea typeface="+mn-ea"/>
          <a:cs typeface="+mn-cs"/>
        </a:defRPr>
      </a:lvl3pPr>
      <a:lvl4pPr marL="884785" algn="l" defTabSz="589857" rtl="0" eaLnBrk="1" latinLnBrk="0" hangingPunct="1">
        <a:defRPr sz="1161" kern="1200">
          <a:solidFill>
            <a:schemeClr val="tx1"/>
          </a:solidFill>
          <a:latin typeface="+mn-lt"/>
          <a:ea typeface="+mn-ea"/>
          <a:cs typeface="+mn-cs"/>
        </a:defRPr>
      </a:lvl4pPr>
      <a:lvl5pPr marL="1179713" algn="l" defTabSz="589857" rtl="0" eaLnBrk="1" latinLnBrk="0" hangingPunct="1">
        <a:defRPr sz="1161" kern="1200">
          <a:solidFill>
            <a:schemeClr val="tx1"/>
          </a:solidFill>
          <a:latin typeface="+mn-lt"/>
          <a:ea typeface="+mn-ea"/>
          <a:cs typeface="+mn-cs"/>
        </a:defRPr>
      </a:lvl5pPr>
      <a:lvl6pPr marL="1474641" algn="l" defTabSz="589857" rtl="0" eaLnBrk="1" latinLnBrk="0" hangingPunct="1">
        <a:defRPr sz="1161" kern="1200">
          <a:solidFill>
            <a:schemeClr val="tx1"/>
          </a:solidFill>
          <a:latin typeface="+mn-lt"/>
          <a:ea typeface="+mn-ea"/>
          <a:cs typeface="+mn-cs"/>
        </a:defRPr>
      </a:lvl6pPr>
      <a:lvl7pPr marL="1769570" algn="l" defTabSz="589857" rtl="0" eaLnBrk="1" latinLnBrk="0" hangingPunct="1">
        <a:defRPr sz="1161" kern="1200">
          <a:solidFill>
            <a:schemeClr val="tx1"/>
          </a:solidFill>
          <a:latin typeface="+mn-lt"/>
          <a:ea typeface="+mn-ea"/>
          <a:cs typeface="+mn-cs"/>
        </a:defRPr>
      </a:lvl7pPr>
      <a:lvl8pPr marL="2064498" algn="l" defTabSz="589857" rtl="0" eaLnBrk="1" latinLnBrk="0" hangingPunct="1">
        <a:defRPr sz="1161" kern="1200">
          <a:solidFill>
            <a:schemeClr val="tx1"/>
          </a:solidFill>
          <a:latin typeface="+mn-lt"/>
          <a:ea typeface="+mn-ea"/>
          <a:cs typeface="+mn-cs"/>
        </a:defRPr>
      </a:lvl8pPr>
      <a:lvl9pPr marL="2359426" algn="l" defTabSz="589857" rtl="0" eaLnBrk="1" latinLnBrk="0" hangingPunct="1">
        <a:defRPr sz="11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22" y="1424903"/>
            <a:ext cx="1287674" cy="431298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851944" y="2246560"/>
            <a:ext cx="5898355" cy="1937890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038" y="3470146"/>
            <a:ext cx="6201246" cy="972758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09945" y="1950895"/>
            <a:ext cx="4033948" cy="225892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9857"/>
            <a:endParaRPr lang="zh-CN" altLang="en-US" sz="1161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432838" y="1873650"/>
            <a:ext cx="6998796" cy="795076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algn="ctr" defTabSz="589857"/>
            <a:r>
              <a:rPr lang="en-US" altLang="zh-CN" sz="2322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322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322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36: </a:t>
            </a:r>
            <a:r>
              <a:rPr lang="en-US" altLang="zh-CN" sz="2322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Thực</a:t>
            </a:r>
            <a:r>
              <a:rPr lang="en-US" altLang="zh-CN" sz="2322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322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hành</a:t>
            </a:r>
            <a:r>
              <a:rPr lang="en-US" altLang="zh-CN" sz="2322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322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xem</a:t>
            </a:r>
            <a:r>
              <a:rPr lang="en-US" altLang="zh-CN" sz="2322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322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lịch</a:t>
            </a:r>
            <a:r>
              <a:rPr lang="en-US" altLang="zh-CN" sz="2322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322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2322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322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giờ</a:t>
            </a:r>
            <a:r>
              <a:rPr lang="en-US" altLang="zh-CN" sz="2322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lang="en-US" altLang="zh-CN" sz="2322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2322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</a:t>
            </a:r>
            <a:r>
              <a:rPr lang="en-US" altLang="zh-CN" sz="2322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lang="en-US" altLang="zh-CN" sz="2322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5239441" y="1068346"/>
            <a:ext cx="1641976" cy="158927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11955" y="3456852"/>
            <a:ext cx="1331116" cy="78413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-68762" y="2855755"/>
            <a:ext cx="1224103" cy="1300161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6465741" y="3632221"/>
            <a:ext cx="1347057" cy="78413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6823434" y="2880616"/>
            <a:ext cx="1052995" cy="1633867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1954" y="4181429"/>
            <a:ext cx="7876429" cy="331984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9857"/>
            <a:endParaRPr lang="zh-CN" altLang="en-US" sz="1161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" y="4670733"/>
            <a:ext cx="7864474" cy="27529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9857"/>
            <a:endParaRPr lang="zh-CN" altLang="en-US" sz="1161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" y="4493929"/>
            <a:ext cx="7864474" cy="22235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9857"/>
            <a:endParaRPr lang="zh-CN" altLang="en-US" sz="1161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909945" y="1436995"/>
            <a:ext cx="3847311" cy="409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9857"/>
            <a:r>
              <a:rPr lang="en-US" altLang="zh-CN" sz="2064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lang="zh-CN" altLang="en-US" sz="2064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322376" y="627136"/>
            <a:ext cx="5143366" cy="568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9857"/>
            <a:r>
              <a:rPr lang="en-US" altLang="zh-CN" sz="1548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589857"/>
            <a:r>
              <a:rPr lang="en-US" altLang="zh-CN" sz="1548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sz="1548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99746" y="1172451"/>
            <a:ext cx="15886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2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298" y="731520"/>
            <a:ext cx="2424880" cy="93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522" y="1767843"/>
            <a:ext cx="2621492" cy="229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5298" y="1036320"/>
            <a:ext cx="1507358" cy="147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5297" y="2987040"/>
            <a:ext cx="1441820" cy="158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3866700" y="2072640"/>
            <a:ext cx="720910" cy="5486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66700" y="3169921"/>
            <a:ext cx="786448" cy="42672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 descr="Question Mark Png Quizzes Submitted Buzzfeed That They - Point D ..."/>
          <p:cNvPicPr>
            <a:picLocks noChangeAspect="1" noChangeArrowheads="1"/>
          </p:cNvPicPr>
          <p:nvPr/>
        </p:nvPicPr>
        <p:blipFill>
          <a:blip r:embed="rId6" cstate="print"/>
          <a:srcRect l="48505" t="10287" r="6870" b="11530"/>
          <a:stretch>
            <a:fillRect/>
          </a:stretch>
        </p:blipFill>
        <p:spPr bwMode="auto">
          <a:xfrm>
            <a:off x="5456237" y="1447800"/>
            <a:ext cx="458761" cy="622853"/>
          </a:xfrm>
          <a:prstGeom prst="rect">
            <a:avLst/>
          </a:prstGeom>
          <a:noFill/>
        </p:spPr>
      </p:pic>
      <p:pic>
        <p:nvPicPr>
          <p:cNvPr id="17" name="Picture 9" descr="Question Mark Png Quizzes Submitted Buzzfeed That They - Point D ..."/>
          <p:cNvPicPr>
            <a:picLocks noChangeAspect="1" noChangeArrowheads="1"/>
          </p:cNvPicPr>
          <p:nvPr/>
        </p:nvPicPr>
        <p:blipFill>
          <a:blip r:embed="rId6" cstate="print"/>
          <a:srcRect l="48505" t="10287" r="6870" b="11530"/>
          <a:stretch>
            <a:fillRect/>
          </a:stretch>
        </p:blipFill>
        <p:spPr bwMode="auto">
          <a:xfrm>
            <a:off x="5439596" y="3474720"/>
            <a:ext cx="458761" cy="622853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075" y="121920"/>
            <a:ext cx="2293805" cy="99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152" y="1219201"/>
            <a:ext cx="6691629" cy="40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762" y="1767841"/>
            <a:ext cx="705208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73" y="3657601"/>
            <a:ext cx="6684804" cy="141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rot="5400000">
            <a:off x="1117984" y="3563873"/>
            <a:ext cx="975360" cy="655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3184697" y="2948134"/>
            <a:ext cx="1036320" cy="11141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3276865" y="3048000"/>
            <a:ext cx="1441820" cy="731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701017" y="3254494"/>
            <a:ext cx="853440" cy="1966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87" y="121920"/>
            <a:ext cx="5202023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7" y="1981200"/>
            <a:ext cx="1949734" cy="126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4237" y="3429000"/>
            <a:ext cx="1859621" cy="126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/>
          <a:srcRect l="5092" t="4348" r="5197" b="8696"/>
          <a:stretch>
            <a:fillRect/>
          </a:stretch>
        </p:blipFill>
        <p:spPr bwMode="auto">
          <a:xfrm>
            <a:off x="5456237" y="1066800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6"/>
          <a:srcRect l="12832" t="8163" r="4196" b="10204"/>
          <a:stretch>
            <a:fillRect/>
          </a:stretch>
        </p:blipFill>
        <p:spPr bwMode="auto">
          <a:xfrm>
            <a:off x="5532437" y="3657600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93837" y="457200"/>
            <a:ext cx="1769507" cy="134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8"/>
          <a:srcRect l="8426" t="2174" r="8990"/>
          <a:stretch>
            <a:fillRect/>
          </a:stretch>
        </p:blipFill>
        <p:spPr bwMode="auto">
          <a:xfrm>
            <a:off x="5456237" y="2209800"/>
            <a:ext cx="1447800" cy="68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44 -0.01939 L -0.29546 -0.2013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-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72 -2.22222E-6 L -0.35358 0.0277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0" y="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4 0.01128 L -0.4117 0.1944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613" y="243841"/>
            <a:ext cx="5774762" cy="47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563" y="853440"/>
            <a:ext cx="7553953" cy="371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urved Connector 5"/>
          <p:cNvCxnSpPr/>
          <p:nvPr/>
        </p:nvCxnSpPr>
        <p:spPr>
          <a:xfrm rot="5400000" flipH="1" flipV="1">
            <a:off x="2727497" y="1797487"/>
            <a:ext cx="1950720" cy="1769507"/>
          </a:xfrm>
          <a:prstGeom prst="curvedConnector3">
            <a:avLst>
              <a:gd name="adj1" fmla="val 71964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62731" y="2743201"/>
            <a:ext cx="1835044" cy="18288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t="20253"/>
          <a:stretch>
            <a:fillRect/>
          </a:stretch>
        </p:blipFill>
        <p:spPr bwMode="auto">
          <a:xfrm>
            <a:off x="589836" y="243841"/>
            <a:ext cx="3121214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9671" y="771033"/>
            <a:ext cx="2031656" cy="300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2074" y="731521"/>
            <a:ext cx="2293805" cy="301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55375" y="3962402"/>
            <a:ext cx="4402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Mai đã xé đi bao nhiêu tờ lịch 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9595" y="3962402"/>
            <a:ext cx="1845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2 tờ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73" y="4450081"/>
            <a:ext cx="4325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Em có biết ngày 19 là thứ mấy trong tuần không 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9596" y="4511042"/>
            <a:ext cx="2424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Thứ bảy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59</Words>
  <Application>Microsoft Office PowerPoint</Application>
  <PresentationFormat>Custom</PresentationFormat>
  <Paragraphs>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Arial-Rounded</vt:lpstr>
      <vt:lpstr>等线</vt:lpstr>
      <vt:lpstr>맑은 고딕</vt:lpstr>
      <vt:lpstr>宋体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36: THỰC HÀNH XEM LỊCH VÀ GIỜ</dc:title>
  <dc:creator>Admin</dc:creator>
  <cp:lastModifiedBy>Windows User</cp:lastModifiedBy>
  <cp:revision>15</cp:revision>
  <dcterms:created xsi:type="dcterms:W3CDTF">2020-08-25T08:57:00Z</dcterms:created>
  <dcterms:modified xsi:type="dcterms:W3CDTF">2025-04-07T16:51:58Z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