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759DC-D6A7-44BC-B4BE-D2BB3B084CB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C896B-160B-49DD-A345-5D451367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2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5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3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6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8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1935"/>
            </a:lvl1pPr>
            <a:lvl2pPr marL="368660" indent="0" algn="ctr">
              <a:buNone/>
              <a:defRPr sz="1613"/>
            </a:lvl2pPr>
            <a:lvl3pPr marL="737321" indent="0" algn="ctr">
              <a:buNone/>
              <a:defRPr sz="1451"/>
            </a:lvl3pPr>
            <a:lvl4pPr marL="1105981" indent="0" algn="ctr">
              <a:buNone/>
              <a:defRPr sz="1290"/>
            </a:lvl4pPr>
            <a:lvl5pPr marL="1474641" indent="0" algn="ctr">
              <a:buNone/>
              <a:defRPr sz="1290"/>
            </a:lvl5pPr>
            <a:lvl6pPr marL="1843301" indent="0" algn="ctr">
              <a:buNone/>
              <a:defRPr sz="1290"/>
            </a:lvl6pPr>
            <a:lvl7pPr marL="2211963" indent="0" algn="ctr">
              <a:buNone/>
              <a:defRPr sz="1290"/>
            </a:lvl7pPr>
            <a:lvl8pPr marL="2580623" indent="0" algn="ctr">
              <a:buNone/>
              <a:defRPr sz="1290"/>
            </a:lvl8pPr>
            <a:lvl9pPr marL="2949283" indent="0" algn="ctr">
              <a:buNone/>
              <a:defRPr sz="129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06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53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48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6"/>
          </a:xfrm>
        </p:spPr>
        <p:txBody>
          <a:bodyPr/>
          <a:lstStyle>
            <a:lvl1pPr marL="0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1pPr>
            <a:lvl2pPr marL="368660" indent="0">
              <a:buNone/>
              <a:defRPr sz="1613">
                <a:solidFill>
                  <a:schemeClr val="tx1">
                    <a:tint val="75000"/>
                  </a:schemeClr>
                </a:solidFill>
              </a:defRPr>
            </a:lvl2pPr>
            <a:lvl3pPr marL="73732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105981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4pPr>
            <a:lvl5pPr marL="1474641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5pPr>
            <a:lvl6pPr marL="1843301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6pPr>
            <a:lvl7pPr marL="2211963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7pPr>
            <a:lvl8pPr marL="2580623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8pPr>
            <a:lvl9pPr marL="2949283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9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3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2"/>
            <a:ext cx="5157787" cy="823913"/>
          </a:xfrm>
        </p:spPr>
        <p:txBody>
          <a:bodyPr anchor="b"/>
          <a:lstStyle>
            <a:lvl1pPr marL="0" indent="0">
              <a:buNone/>
              <a:defRPr sz="1935" b="1"/>
            </a:lvl1pPr>
            <a:lvl2pPr marL="368660" indent="0">
              <a:buNone/>
              <a:defRPr sz="1613" b="1"/>
            </a:lvl2pPr>
            <a:lvl3pPr marL="737321" indent="0">
              <a:buNone/>
              <a:defRPr sz="1451" b="1"/>
            </a:lvl3pPr>
            <a:lvl4pPr marL="1105981" indent="0">
              <a:buNone/>
              <a:defRPr sz="1290" b="1"/>
            </a:lvl4pPr>
            <a:lvl5pPr marL="1474641" indent="0">
              <a:buNone/>
              <a:defRPr sz="1290" b="1"/>
            </a:lvl5pPr>
            <a:lvl6pPr marL="1843301" indent="0">
              <a:buNone/>
              <a:defRPr sz="1290" b="1"/>
            </a:lvl6pPr>
            <a:lvl7pPr marL="2211963" indent="0">
              <a:buNone/>
              <a:defRPr sz="1290" b="1"/>
            </a:lvl7pPr>
            <a:lvl8pPr marL="2580623" indent="0">
              <a:buNone/>
              <a:defRPr sz="1290" b="1"/>
            </a:lvl8pPr>
            <a:lvl9pPr marL="2949283" indent="0">
              <a:buNone/>
              <a:defRPr sz="12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2"/>
            <a:ext cx="5183188" cy="823913"/>
          </a:xfrm>
        </p:spPr>
        <p:txBody>
          <a:bodyPr anchor="b"/>
          <a:lstStyle>
            <a:lvl1pPr marL="0" indent="0">
              <a:buNone/>
              <a:defRPr sz="1935" b="1"/>
            </a:lvl1pPr>
            <a:lvl2pPr marL="368660" indent="0">
              <a:buNone/>
              <a:defRPr sz="1613" b="1"/>
            </a:lvl2pPr>
            <a:lvl3pPr marL="737321" indent="0">
              <a:buNone/>
              <a:defRPr sz="1451" b="1"/>
            </a:lvl3pPr>
            <a:lvl4pPr marL="1105981" indent="0">
              <a:buNone/>
              <a:defRPr sz="1290" b="1"/>
            </a:lvl4pPr>
            <a:lvl5pPr marL="1474641" indent="0">
              <a:buNone/>
              <a:defRPr sz="1290" b="1"/>
            </a:lvl5pPr>
            <a:lvl6pPr marL="1843301" indent="0">
              <a:buNone/>
              <a:defRPr sz="1290" b="1"/>
            </a:lvl6pPr>
            <a:lvl7pPr marL="2211963" indent="0">
              <a:buNone/>
              <a:defRPr sz="1290" b="1"/>
            </a:lvl7pPr>
            <a:lvl8pPr marL="2580623" indent="0">
              <a:buNone/>
              <a:defRPr sz="1290" b="1"/>
            </a:lvl8pPr>
            <a:lvl9pPr marL="2949283" indent="0">
              <a:buNone/>
              <a:defRPr sz="12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8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24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27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5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199" cy="4873625"/>
          </a:xfrm>
        </p:spPr>
        <p:txBody>
          <a:bodyPr/>
          <a:lstStyle>
            <a:lvl1pPr>
              <a:defRPr sz="2580"/>
            </a:lvl1pPr>
            <a:lvl2pPr>
              <a:defRPr sz="2257"/>
            </a:lvl2pPr>
            <a:lvl3pPr>
              <a:defRPr sz="1935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290"/>
            </a:lvl1pPr>
            <a:lvl2pPr marL="368660" indent="0">
              <a:buNone/>
              <a:defRPr sz="1129"/>
            </a:lvl2pPr>
            <a:lvl3pPr marL="737321" indent="0">
              <a:buNone/>
              <a:defRPr sz="968"/>
            </a:lvl3pPr>
            <a:lvl4pPr marL="1105981" indent="0">
              <a:buNone/>
              <a:defRPr sz="806"/>
            </a:lvl4pPr>
            <a:lvl5pPr marL="1474641" indent="0">
              <a:buNone/>
              <a:defRPr sz="806"/>
            </a:lvl5pPr>
            <a:lvl6pPr marL="1843301" indent="0">
              <a:buNone/>
              <a:defRPr sz="806"/>
            </a:lvl6pPr>
            <a:lvl7pPr marL="2211963" indent="0">
              <a:buNone/>
              <a:defRPr sz="806"/>
            </a:lvl7pPr>
            <a:lvl8pPr marL="2580623" indent="0">
              <a:buNone/>
              <a:defRPr sz="806"/>
            </a:lvl8pPr>
            <a:lvl9pPr marL="2949283" indent="0">
              <a:buNone/>
              <a:defRPr sz="8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79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5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199" cy="4873625"/>
          </a:xfrm>
        </p:spPr>
        <p:txBody>
          <a:bodyPr/>
          <a:lstStyle>
            <a:lvl1pPr marL="0" indent="0">
              <a:buNone/>
              <a:defRPr sz="2580"/>
            </a:lvl1pPr>
            <a:lvl2pPr marL="368660" indent="0">
              <a:buNone/>
              <a:defRPr sz="2257"/>
            </a:lvl2pPr>
            <a:lvl3pPr marL="737321" indent="0">
              <a:buNone/>
              <a:defRPr sz="1935"/>
            </a:lvl3pPr>
            <a:lvl4pPr marL="1105981" indent="0">
              <a:buNone/>
              <a:defRPr sz="1613"/>
            </a:lvl4pPr>
            <a:lvl5pPr marL="1474641" indent="0">
              <a:buNone/>
              <a:defRPr sz="1613"/>
            </a:lvl5pPr>
            <a:lvl6pPr marL="1843301" indent="0">
              <a:buNone/>
              <a:defRPr sz="1613"/>
            </a:lvl6pPr>
            <a:lvl7pPr marL="2211963" indent="0">
              <a:buNone/>
              <a:defRPr sz="1613"/>
            </a:lvl7pPr>
            <a:lvl8pPr marL="2580623" indent="0">
              <a:buNone/>
              <a:defRPr sz="1613"/>
            </a:lvl8pPr>
            <a:lvl9pPr marL="2949283" indent="0">
              <a:buNone/>
              <a:defRPr sz="161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290"/>
            </a:lvl1pPr>
            <a:lvl2pPr marL="368660" indent="0">
              <a:buNone/>
              <a:defRPr sz="1129"/>
            </a:lvl2pPr>
            <a:lvl3pPr marL="737321" indent="0">
              <a:buNone/>
              <a:defRPr sz="968"/>
            </a:lvl3pPr>
            <a:lvl4pPr marL="1105981" indent="0">
              <a:buNone/>
              <a:defRPr sz="806"/>
            </a:lvl4pPr>
            <a:lvl5pPr marL="1474641" indent="0">
              <a:buNone/>
              <a:defRPr sz="806"/>
            </a:lvl5pPr>
            <a:lvl6pPr marL="1843301" indent="0">
              <a:buNone/>
              <a:defRPr sz="806"/>
            </a:lvl6pPr>
            <a:lvl7pPr marL="2211963" indent="0">
              <a:buNone/>
              <a:defRPr sz="806"/>
            </a:lvl7pPr>
            <a:lvl8pPr marL="2580623" indent="0">
              <a:buNone/>
              <a:defRPr sz="806"/>
            </a:lvl8pPr>
            <a:lvl9pPr marL="2949283" indent="0">
              <a:buNone/>
              <a:defRPr sz="8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21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65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899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299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50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4" y="0"/>
            <a:ext cx="1003243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7" y="1316766"/>
            <a:ext cx="9217025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78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6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533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4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9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1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0F50-4781-476F-9CFE-BA6FA546A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862E-A59B-4C57-99F4-6738D297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732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73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732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737321" rtl="0" eaLnBrk="1" latinLnBrk="0" hangingPunct="1">
        <a:lnSpc>
          <a:spcPct val="90000"/>
        </a:lnSpc>
        <a:spcBef>
          <a:spcPct val="0"/>
        </a:spcBef>
        <a:buNone/>
        <a:defRPr sz="35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330" indent="-184330" algn="l" defTabSz="737321" rtl="0" eaLnBrk="1" latinLnBrk="0" hangingPunct="1">
        <a:lnSpc>
          <a:spcPct val="90000"/>
        </a:lnSpc>
        <a:spcBef>
          <a:spcPts val="806"/>
        </a:spcBef>
        <a:buFont typeface="Arial" panose="020B0604020202020204" pitchFamily="34" charset="0"/>
        <a:buChar char="•"/>
        <a:defRPr sz="2257" kern="1200">
          <a:solidFill>
            <a:schemeClr val="tx1"/>
          </a:solidFill>
          <a:latin typeface="+mn-lt"/>
          <a:ea typeface="+mn-ea"/>
          <a:cs typeface="+mn-cs"/>
        </a:defRPr>
      </a:lvl1pPr>
      <a:lvl2pPr marL="552990" indent="-184330" algn="l" defTabSz="737321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2pPr>
      <a:lvl3pPr marL="921651" indent="-184330" algn="l" defTabSz="737321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90311" indent="-184330" algn="l" defTabSz="737321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4pPr>
      <a:lvl5pPr marL="1658971" indent="-184330" algn="l" defTabSz="737321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5pPr>
      <a:lvl6pPr marL="2027633" indent="-184330" algn="l" defTabSz="737321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6pPr>
      <a:lvl7pPr marL="2396293" indent="-184330" algn="l" defTabSz="737321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7pPr>
      <a:lvl8pPr marL="2764953" indent="-184330" algn="l" defTabSz="737321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8pPr>
      <a:lvl9pPr marL="3133613" indent="-184330" algn="l" defTabSz="737321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732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1pPr>
      <a:lvl2pPr marL="368660" algn="l" defTabSz="73732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2pPr>
      <a:lvl3pPr marL="737321" algn="l" defTabSz="73732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3pPr>
      <a:lvl4pPr marL="1105981" algn="l" defTabSz="73732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4pPr>
      <a:lvl5pPr marL="1474641" algn="l" defTabSz="73732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5pPr>
      <a:lvl6pPr marL="1843301" algn="l" defTabSz="73732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6pPr>
      <a:lvl7pPr marL="2211963" algn="l" defTabSz="73732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7pPr>
      <a:lvl8pPr marL="2580623" algn="l" defTabSz="73732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8pPr>
      <a:lvl9pPr marL="2949283" algn="l" defTabSz="73732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81" y="1781129"/>
            <a:ext cx="1609593" cy="53912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245634" y="2808200"/>
            <a:ext cx="7372944" cy="242236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01" y="4337682"/>
            <a:ext cx="7751558" cy="121594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568135" y="2438619"/>
            <a:ext cx="5042435" cy="282365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7321"/>
            <a:endParaRPr lang="zh-CN" altLang="en-US" sz="145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721751" y="2342063"/>
            <a:ext cx="8748495" cy="99384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737321"/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36: </a:t>
            </a:r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xem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lịch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903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lang="en-US" altLang="zh-CN" sz="2903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30005" y="1335432"/>
            <a:ext cx="2052470" cy="198659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165760" y="4321066"/>
            <a:ext cx="1663895" cy="98016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094752" y="3569695"/>
            <a:ext cx="1530129" cy="162520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262881" y="4540277"/>
            <a:ext cx="1683821" cy="98016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709997" y="3600771"/>
            <a:ext cx="1316244" cy="2042334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165762" y="5226786"/>
            <a:ext cx="9845536" cy="4149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7321"/>
            <a:endParaRPr lang="zh-CN" altLang="en-US" sz="145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80705" y="5838417"/>
            <a:ext cx="9830593" cy="34411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7321"/>
            <a:endParaRPr lang="zh-CN" altLang="en-US" sz="145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80705" y="5617412"/>
            <a:ext cx="9830593" cy="2779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7321"/>
            <a:endParaRPr lang="zh-CN" altLang="en-US" sz="145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568136" y="1796245"/>
            <a:ext cx="4809139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7321"/>
            <a:r>
              <a:rPr lang="en-US" altLang="zh-CN" sz="258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58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833673" y="202999"/>
            <a:ext cx="642920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7321"/>
            <a:r>
              <a:rPr lang="en-US" altLang="zh-CN" sz="193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737321"/>
            <a:r>
              <a:rPr lang="en-US" altLang="zh-CN" sz="193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935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95640" y="890880"/>
            <a:ext cx="19857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2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470" y="152403"/>
            <a:ext cx="2539570" cy="102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2235" y="1371600"/>
            <a:ext cx="60514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0704" y="2477317"/>
            <a:ext cx="4833375" cy="29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0431" y="2514604"/>
            <a:ext cx="4720869" cy="292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81250" y="542925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a) 6 giờ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5429250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7 giờ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7924" y="304800"/>
            <a:ext cx="466953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2234" y="3581400"/>
            <a:ext cx="48497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14750" y="123825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b) 8 giờ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4250" y="5143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c) 9 giờ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469" y="228601"/>
            <a:ext cx="4833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9844" y="3352801"/>
            <a:ext cx="456713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39000" y="13335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0" y="4667251"/>
            <a:ext cx="171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11 giờ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3333"/>
          <a:stretch>
            <a:fillRect/>
          </a:stretch>
        </p:blipFill>
        <p:spPr bwMode="auto">
          <a:xfrm>
            <a:off x="1508393" y="1"/>
            <a:ext cx="736099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078" y="457203"/>
            <a:ext cx="8540335" cy="421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167" y="4286250"/>
            <a:ext cx="4096081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7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714" y="0"/>
            <a:ext cx="901137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99921" y="1714500"/>
            <a:ext cx="38811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 Nội – Huế</a:t>
            </a:r>
            <a:endParaRPr lang="en-US" sz="25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987278" y="1238250"/>
            <a:ext cx="20480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6" name="TextBox 5"/>
          <p:cNvSpPr txBox="1"/>
          <p:nvPr/>
        </p:nvSpPr>
        <p:spPr>
          <a:xfrm>
            <a:off x="9577669" y="1619252"/>
            <a:ext cx="10240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3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714" y="2190750"/>
            <a:ext cx="8908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2151" r="3226"/>
          <a:stretch>
            <a:fillRect/>
          </a:stretch>
        </p:blipFill>
        <p:spPr bwMode="auto">
          <a:xfrm>
            <a:off x="1795117" y="4286250"/>
            <a:ext cx="880657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999921" y="3810000"/>
            <a:ext cx="45111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Đà Nẵng</a:t>
            </a:r>
            <a:endParaRPr lang="en-US" sz="2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987278" y="3333750"/>
            <a:ext cx="20480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12" name="TextBox 11"/>
          <p:cNvSpPr txBox="1"/>
          <p:nvPr/>
        </p:nvSpPr>
        <p:spPr>
          <a:xfrm>
            <a:off x="9168062" y="3714752"/>
            <a:ext cx="184323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  <a:endParaRPr lang="en-US" sz="27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7517" y="5973142"/>
            <a:ext cx="47104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Thành phố Hồ Chí Minh</a:t>
            </a:r>
            <a:endParaRPr lang="en-US" sz="25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0192082" y="5524500"/>
            <a:ext cx="20480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17" name="TextBox 16"/>
          <p:cNvSpPr txBox="1"/>
          <p:nvPr/>
        </p:nvSpPr>
        <p:spPr>
          <a:xfrm>
            <a:off x="8191501" y="5973142"/>
            <a:ext cx="29696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  <a:endParaRPr lang="en-US" sz="25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1" grpId="0" animBg="1"/>
      <p:bldP spid="12" grpId="0"/>
      <p:bldP spid="13" grpId="0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4308036" cy="5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l="7848" t="4812" r="3081" b="1464"/>
          <a:stretch>
            <a:fillRect/>
          </a:stretch>
        </p:blipFill>
        <p:spPr bwMode="auto">
          <a:xfrm>
            <a:off x="1175035" y="852007"/>
            <a:ext cx="9836263" cy="505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905500"/>
            <a:ext cx="7477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001000" y="4762500"/>
            <a:ext cx="2095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</a:rPr>
              <a:t>Đáp án: 2 giờ</a:t>
            </a:r>
            <a:endParaRPr lang="en-US" sz="25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2025-04-07T16:51:17Z</dcterms:created>
  <dcterms:modified xsi:type="dcterms:W3CDTF">2025-04-07T16:51:50Z</dcterms:modified>
</cp:coreProperties>
</file>