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96" r:id="rId3"/>
    <p:sldId id="258" r:id="rId4"/>
    <p:sldId id="281" r:id="rId5"/>
    <p:sldId id="282" r:id="rId6"/>
    <p:sldId id="292" r:id="rId7"/>
    <p:sldId id="293" r:id="rId8"/>
    <p:sldId id="294" r:id="rId9"/>
    <p:sldId id="295" r:id="rId10"/>
    <p:sldId id="291" r:id="rId11"/>
    <p:sldId id="283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1" d="100"/>
          <a:sy n="81" d="100"/>
        </p:scale>
        <p:origin x="44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07/04/2025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2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36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451"/>
            </a:lvl1pPr>
            <a:lvl2pPr marL="276495" indent="0" algn="ctr">
              <a:buNone/>
              <a:defRPr sz="1209"/>
            </a:lvl2pPr>
            <a:lvl3pPr marL="552991" indent="0" algn="ctr">
              <a:buNone/>
              <a:defRPr sz="1088"/>
            </a:lvl3pPr>
            <a:lvl4pPr marL="829486" indent="0" algn="ctr">
              <a:buNone/>
              <a:defRPr sz="968"/>
            </a:lvl4pPr>
            <a:lvl5pPr marL="1105981" indent="0" algn="ctr">
              <a:buNone/>
              <a:defRPr sz="968"/>
            </a:lvl5pPr>
            <a:lvl6pPr marL="1382476" indent="0" algn="ctr">
              <a:buNone/>
              <a:defRPr sz="968"/>
            </a:lvl6pPr>
            <a:lvl7pPr marL="1658972" indent="0" algn="ctr">
              <a:buNone/>
              <a:defRPr sz="968"/>
            </a:lvl7pPr>
            <a:lvl8pPr marL="1935467" indent="0" algn="ctr">
              <a:buNone/>
              <a:defRPr sz="968"/>
            </a:lvl8pPr>
            <a:lvl9pPr marL="2211962" indent="0" algn="ctr">
              <a:buNone/>
              <a:defRPr sz="96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5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3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1pPr>
            <a:lvl2pPr marL="276495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2pPr>
            <a:lvl3pPr marL="552991" indent="0">
              <a:buNone/>
              <a:defRPr sz="1088">
                <a:solidFill>
                  <a:schemeClr val="tx1">
                    <a:tint val="75000"/>
                  </a:schemeClr>
                </a:solidFill>
              </a:defRPr>
            </a:lvl3pPr>
            <a:lvl4pPr marL="829486" indent="0">
              <a:buNone/>
              <a:defRPr sz="968">
                <a:solidFill>
                  <a:schemeClr val="tx1">
                    <a:tint val="75000"/>
                  </a:schemeClr>
                </a:solidFill>
              </a:defRPr>
            </a:lvl4pPr>
            <a:lvl5pPr marL="1105981" indent="0">
              <a:buNone/>
              <a:defRPr sz="968">
                <a:solidFill>
                  <a:schemeClr val="tx1">
                    <a:tint val="75000"/>
                  </a:schemeClr>
                </a:solidFill>
              </a:defRPr>
            </a:lvl5pPr>
            <a:lvl6pPr marL="1382476" indent="0">
              <a:buNone/>
              <a:defRPr sz="968">
                <a:solidFill>
                  <a:schemeClr val="tx1">
                    <a:tint val="75000"/>
                  </a:schemeClr>
                </a:solidFill>
              </a:defRPr>
            </a:lvl6pPr>
            <a:lvl7pPr marL="1658972" indent="0">
              <a:buNone/>
              <a:defRPr sz="968">
                <a:solidFill>
                  <a:schemeClr val="tx1">
                    <a:tint val="75000"/>
                  </a:schemeClr>
                </a:solidFill>
              </a:defRPr>
            </a:lvl7pPr>
            <a:lvl8pPr marL="1935467" indent="0">
              <a:buNone/>
              <a:defRPr sz="968">
                <a:solidFill>
                  <a:schemeClr val="tx1">
                    <a:tint val="75000"/>
                  </a:schemeClr>
                </a:solidFill>
              </a:defRPr>
            </a:lvl8pPr>
            <a:lvl9pPr marL="2211962" indent="0">
              <a:buNone/>
              <a:defRPr sz="9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9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0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451" b="1"/>
            </a:lvl1pPr>
            <a:lvl2pPr marL="276495" indent="0">
              <a:buNone/>
              <a:defRPr sz="1209" b="1"/>
            </a:lvl2pPr>
            <a:lvl3pPr marL="552991" indent="0">
              <a:buNone/>
              <a:defRPr sz="1088" b="1"/>
            </a:lvl3pPr>
            <a:lvl4pPr marL="829486" indent="0">
              <a:buNone/>
              <a:defRPr sz="968" b="1"/>
            </a:lvl4pPr>
            <a:lvl5pPr marL="1105981" indent="0">
              <a:buNone/>
              <a:defRPr sz="968" b="1"/>
            </a:lvl5pPr>
            <a:lvl6pPr marL="1382476" indent="0">
              <a:buNone/>
              <a:defRPr sz="968" b="1"/>
            </a:lvl6pPr>
            <a:lvl7pPr marL="1658972" indent="0">
              <a:buNone/>
              <a:defRPr sz="968" b="1"/>
            </a:lvl7pPr>
            <a:lvl8pPr marL="1935467" indent="0">
              <a:buNone/>
              <a:defRPr sz="968" b="1"/>
            </a:lvl8pPr>
            <a:lvl9pPr marL="2211962" indent="0">
              <a:buNone/>
              <a:defRPr sz="9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451" b="1"/>
            </a:lvl1pPr>
            <a:lvl2pPr marL="276495" indent="0">
              <a:buNone/>
              <a:defRPr sz="1209" b="1"/>
            </a:lvl2pPr>
            <a:lvl3pPr marL="552991" indent="0">
              <a:buNone/>
              <a:defRPr sz="1088" b="1"/>
            </a:lvl3pPr>
            <a:lvl4pPr marL="829486" indent="0">
              <a:buNone/>
              <a:defRPr sz="968" b="1"/>
            </a:lvl4pPr>
            <a:lvl5pPr marL="1105981" indent="0">
              <a:buNone/>
              <a:defRPr sz="968" b="1"/>
            </a:lvl5pPr>
            <a:lvl6pPr marL="1382476" indent="0">
              <a:buNone/>
              <a:defRPr sz="968" b="1"/>
            </a:lvl6pPr>
            <a:lvl7pPr marL="1658972" indent="0">
              <a:buNone/>
              <a:defRPr sz="968" b="1"/>
            </a:lvl7pPr>
            <a:lvl8pPr marL="1935467" indent="0">
              <a:buNone/>
              <a:defRPr sz="968" b="1"/>
            </a:lvl8pPr>
            <a:lvl9pPr marL="2211962" indent="0">
              <a:buNone/>
              <a:defRPr sz="9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3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05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5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93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49" cy="3655219"/>
          </a:xfrm>
        </p:spPr>
        <p:txBody>
          <a:bodyPr/>
          <a:lstStyle>
            <a:lvl1pPr>
              <a:defRPr sz="1935"/>
            </a:lvl1pPr>
            <a:lvl2pPr>
              <a:defRPr sz="1693"/>
            </a:lvl2pPr>
            <a:lvl3pPr>
              <a:defRPr sz="1451"/>
            </a:lvl3pPr>
            <a:lvl4pPr>
              <a:defRPr sz="1209"/>
            </a:lvl4pPr>
            <a:lvl5pPr>
              <a:defRPr sz="1209"/>
            </a:lvl5pPr>
            <a:lvl6pPr>
              <a:defRPr sz="1209"/>
            </a:lvl6pPr>
            <a:lvl7pPr>
              <a:defRPr sz="1209"/>
            </a:lvl7pPr>
            <a:lvl8pPr>
              <a:defRPr sz="1209"/>
            </a:lvl8pPr>
            <a:lvl9pPr>
              <a:defRPr sz="12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68"/>
            </a:lvl1pPr>
            <a:lvl2pPr marL="276495" indent="0">
              <a:buNone/>
              <a:defRPr sz="847"/>
            </a:lvl2pPr>
            <a:lvl3pPr marL="552991" indent="0">
              <a:buNone/>
              <a:defRPr sz="726"/>
            </a:lvl3pPr>
            <a:lvl4pPr marL="829486" indent="0">
              <a:buNone/>
              <a:defRPr sz="605"/>
            </a:lvl4pPr>
            <a:lvl5pPr marL="1105981" indent="0">
              <a:buNone/>
              <a:defRPr sz="605"/>
            </a:lvl5pPr>
            <a:lvl6pPr marL="1382476" indent="0">
              <a:buNone/>
              <a:defRPr sz="605"/>
            </a:lvl6pPr>
            <a:lvl7pPr marL="1658972" indent="0">
              <a:buNone/>
              <a:defRPr sz="605"/>
            </a:lvl7pPr>
            <a:lvl8pPr marL="1935467" indent="0">
              <a:buNone/>
              <a:defRPr sz="605"/>
            </a:lvl8pPr>
            <a:lvl9pPr marL="2211962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0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93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49" cy="3655219"/>
          </a:xfrm>
        </p:spPr>
        <p:txBody>
          <a:bodyPr/>
          <a:lstStyle>
            <a:lvl1pPr marL="0" indent="0">
              <a:buNone/>
              <a:defRPr sz="1935"/>
            </a:lvl1pPr>
            <a:lvl2pPr marL="276495" indent="0">
              <a:buNone/>
              <a:defRPr sz="1693"/>
            </a:lvl2pPr>
            <a:lvl3pPr marL="552991" indent="0">
              <a:buNone/>
              <a:defRPr sz="1451"/>
            </a:lvl3pPr>
            <a:lvl4pPr marL="829486" indent="0">
              <a:buNone/>
              <a:defRPr sz="1209"/>
            </a:lvl4pPr>
            <a:lvl5pPr marL="1105981" indent="0">
              <a:buNone/>
              <a:defRPr sz="1209"/>
            </a:lvl5pPr>
            <a:lvl6pPr marL="1382476" indent="0">
              <a:buNone/>
              <a:defRPr sz="1209"/>
            </a:lvl6pPr>
            <a:lvl7pPr marL="1658972" indent="0">
              <a:buNone/>
              <a:defRPr sz="1209"/>
            </a:lvl7pPr>
            <a:lvl8pPr marL="1935467" indent="0">
              <a:buNone/>
              <a:defRPr sz="1209"/>
            </a:lvl8pPr>
            <a:lvl9pPr marL="2211962" indent="0">
              <a:buNone/>
              <a:defRPr sz="120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68"/>
            </a:lvl1pPr>
            <a:lvl2pPr marL="276495" indent="0">
              <a:buNone/>
              <a:defRPr sz="847"/>
            </a:lvl2pPr>
            <a:lvl3pPr marL="552991" indent="0">
              <a:buNone/>
              <a:defRPr sz="726"/>
            </a:lvl3pPr>
            <a:lvl4pPr marL="829486" indent="0">
              <a:buNone/>
              <a:defRPr sz="605"/>
            </a:lvl4pPr>
            <a:lvl5pPr marL="1105981" indent="0">
              <a:buNone/>
              <a:defRPr sz="605"/>
            </a:lvl5pPr>
            <a:lvl6pPr marL="1382476" indent="0">
              <a:buNone/>
              <a:defRPr sz="605"/>
            </a:lvl6pPr>
            <a:lvl7pPr marL="1658972" indent="0">
              <a:buNone/>
              <a:defRPr sz="605"/>
            </a:lvl7pPr>
            <a:lvl8pPr marL="1935467" indent="0">
              <a:buNone/>
              <a:defRPr sz="605"/>
            </a:lvl8pPr>
            <a:lvl9pPr marL="2211962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4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09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987575"/>
            <a:ext cx="6912769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33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7"/>
            <a:ext cx="6912769" cy="2995737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149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99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2991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29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2991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529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4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552991" rtl="0" eaLnBrk="1" latinLnBrk="0" hangingPunct="1">
        <a:lnSpc>
          <a:spcPct val="90000"/>
        </a:lnSpc>
        <a:spcBef>
          <a:spcPct val="0"/>
        </a:spcBef>
        <a:buNone/>
        <a:defRPr sz="26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248" indent="-138248" algn="l" defTabSz="552991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1pPr>
      <a:lvl2pPr marL="414743" indent="-138248" algn="l" defTabSz="55299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2pPr>
      <a:lvl3pPr marL="691238" indent="-138248" algn="l" defTabSz="55299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09" kern="1200">
          <a:solidFill>
            <a:schemeClr val="tx1"/>
          </a:solidFill>
          <a:latin typeface="+mn-lt"/>
          <a:ea typeface="+mn-ea"/>
          <a:cs typeface="+mn-cs"/>
        </a:defRPr>
      </a:lvl3pPr>
      <a:lvl4pPr marL="967733" indent="-138248" algn="l" defTabSz="55299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88" kern="1200">
          <a:solidFill>
            <a:schemeClr val="tx1"/>
          </a:solidFill>
          <a:latin typeface="+mn-lt"/>
          <a:ea typeface="+mn-ea"/>
          <a:cs typeface="+mn-cs"/>
        </a:defRPr>
      </a:lvl4pPr>
      <a:lvl5pPr marL="1244228" indent="-138248" algn="l" defTabSz="55299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88" kern="1200">
          <a:solidFill>
            <a:schemeClr val="tx1"/>
          </a:solidFill>
          <a:latin typeface="+mn-lt"/>
          <a:ea typeface="+mn-ea"/>
          <a:cs typeface="+mn-cs"/>
        </a:defRPr>
      </a:lvl5pPr>
      <a:lvl6pPr marL="1520724" indent="-138248" algn="l" defTabSz="55299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88" kern="1200">
          <a:solidFill>
            <a:schemeClr val="tx1"/>
          </a:solidFill>
          <a:latin typeface="+mn-lt"/>
          <a:ea typeface="+mn-ea"/>
          <a:cs typeface="+mn-cs"/>
        </a:defRPr>
      </a:lvl6pPr>
      <a:lvl7pPr marL="1797219" indent="-138248" algn="l" defTabSz="55299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88" kern="1200">
          <a:solidFill>
            <a:schemeClr val="tx1"/>
          </a:solidFill>
          <a:latin typeface="+mn-lt"/>
          <a:ea typeface="+mn-ea"/>
          <a:cs typeface="+mn-cs"/>
        </a:defRPr>
      </a:lvl7pPr>
      <a:lvl8pPr marL="2073714" indent="-138248" algn="l" defTabSz="55299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88" kern="1200">
          <a:solidFill>
            <a:schemeClr val="tx1"/>
          </a:solidFill>
          <a:latin typeface="+mn-lt"/>
          <a:ea typeface="+mn-ea"/>
          <a:cs typeface="+mn-cs"/>
        </a:defRPr>
      </a:lvl8pPr>
      <a:lvl9pPr marL="2350209" indent="-138248" algn="l" defTabSz="55299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1pPr>
      <a:lvl2pPr marL="276495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2pPr>
      <a:lvl3pPr marL="552991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3pPr>
      <a:lvl4pPr marL="829486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4pPr>
      <a:lvl5pPr marL="1105981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5pPr>
      <a:lvl6pPr marL="1382476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6pPr>
      <a:lvl7pPr marL="1658972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7pPr>
      <a:lvl8pPr marL="1935467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8pPr>
      <a:lvl9pPr marL="2211962" algn="l" defTabSz="552991" rtl="0" eaLnBrk="1" latinLnBrk="0" hangingPunct="1">
        <a:defRPr sz="10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61" y="1335847"/>
            <a:ext cx="1207194" cy="404342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84226" y="2106150"/>
            <a:ext cx="5529708" cy="181677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6" y="3253262"/>
            <a:ext cx="5813668" cy="91196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676101" y="1828965"/>
            <a:ext cx="3781826" cy="2117740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2991"/>
            <a:endParaRPr lang="zh-CN" altLang="en-US" sz="1088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291314" y="1756547"/>
            <a:ext cx="6561371" cy="74538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552991"/>
            <a:r>
              <a:rPr lang="en-US" altLang="zh-CN" sz="2177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177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177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37: </a:t>
            </a:r>
            <a:r>
              <a:rPr lang="en-US" altLang="zh-CN" sz="2177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2177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177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177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177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lang="en-US" altLang="zh-CN" sz="2177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177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177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177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5797504" y="1001575"/>
            <a:ext cx="1539353" cy="14899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874320" y="3240799"/>
            <a:ext cx="1247921" cy="73512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21064" y="2677271"/>
            <a:ext cx="1147597" cy="121890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947160" y="3405207"/>
            <a:ext cx="1262866" cy="7351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82498" y="2700578"/>
            <a:ext cx="987183" cy="153175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874322" y="3920090"/>
            <a:ext cx="7384152" cy="31123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2991"/>
            <a:endParaRPr lang="zh-CN" altLang="en-US" sz="1088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885529" y="4378813"/>
            <a:ext cx="7372944" cy="25808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2991"/>
            <a:endParaRPr lang="zh-CN" altLang="en-US" sz="1088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885529" y="4213059"/>
            <a:ext cx="7372944" cy="2084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2991"/>
            <a:endParaRPr lang="zh-CN" altLang="en-US" sz="1088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676102" y="1347183"/>
            <a:ext cx="3606854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2991"/>
            <a:r>
              <a:rPr lang="en-US" altLang="zh-CN" sz="1935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1935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5255" y="587940"/>
            <a:ext cx="4821906" cy="53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2991"/>
            <a:r>
              <a:rPr lang="en-US" altLang="zh-CN" sz="14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52991"/>
            <a:r>
              <a:rPr lang="en-US" altLang="zh-CN" sz="14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451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91540" y="1099173"/>
            <a:ext cx="14893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</a:t>
            </a:r>
            <a:r>
              <a:rPr lang="en-GB" smtClean="0"/>
              <a:t>, </a:t>
            </a:r>
            <a:r>
              <a:rPr lang="en-GB"/>
              <a:t>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37948" y="4545345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214218" y="454534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799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1177" y="431824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86</Words>
  <Application>Microsoft Office PowerPoint</Application>
  <PresentationFormat>On-screen Show (16:9)</PresentationFormat>
  <Paragraphs>19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AvantGarde Md BT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59</cp:revision>
  <dcterms:created xsi:type="dcterms:W3CDTF">2017-01-10T13:46:13Z</dcterms:created>
  <dcterms:modified xsi:type="dcterms:W3CDTF">2025-04-07T16:53:41Z</dcterms:modified>
</cp:coreProperties>
</file>