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8063F-3269-42DF-B4DA-40024807006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30268-6992-4C95-912B-20D6D15D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59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121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39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17111-0E80-4DBD-8E49-1DE28FD8D9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95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8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05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83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1935"/>
            </a:lvl1pPr>
            <a:lvl2pPr marL="368651" indent="0" algn="ctr">
              <a:buNone/>
              <a:defRPr sz="1612"/>
            </a:lvl2pPr>
            <a:lvl3pPr marL="737303" indent="0" algn="ctr">
              <a:buNone/>
              <a:defRPr sz="1451"/>
            </a:lvl3pPr>
            <a:lvl4pPr marL="1105954" indent="0" algn="ctr">
              <a:buNone/>
              <a:defRPr sz="1291"/>
            </a:lvl4pPr>
            <a:lvl5pPr marL="1474604" indent="0" algn="ctr">
              <a:buNone/>
              <a:defRPr sz="1291"/>
            </a:lvl5pPr>
            <a:lvl6pPr marL="1843255" indent="0" algn="ctr">
              <a:buNone/>
              <a:defRPr sz="1291"/>
            </a:lvl6pPr>
            <a:lvl7pPr marL="2211907" indent="0" algn="ctr">
              <a:buNone/>
              <a:defRPr sz="1291"/>
            </a:lvl7pPr>
            <a:lvl8pPr marL="2580558" indent="0" algn="ctr">
              <a:buNone/>
              <a:defRPr sz="1291"/>
            </a:lvl8pPr>
            <a:lvl9pPr marL="2949209" indent="0" algn="ctr">
              <a:buNone/>
              <a:defRPr sz="129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0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0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0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82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0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0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0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33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83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1pPr>
            <a:lvl2pPr marL="368651" indent="0">
              <a:buNone/>
              <a:defRPr sz="1612">
                <a:solidFill>
                  <a:schemeClr val="tx1">
                    <a:tint val="75000"/>
                  </a:schemeClr>
                </a:solidFill>
              </a:defRPr>
            </a:lvl2pPr>
            <a:lvl3pPr marL="73730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3pPr>
            <a:lvl4pPr marL="1105954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4pPr>
            <a:lvl5pPr marL="1474604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5pPr>
            <a:lvl6pPr marL="1843255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6pPr>
            <a:lvl7pPr marL="2211907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7pPr>
            <a:lvl8pPr marL="2580558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8pPr>
            <a:lvl9pPr marL="2949209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0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0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0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81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0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0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0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42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1935" b="1"/>
            </a:lvl1pPr>
            <a:lvl2pPr marL="368651" indent="0">
              <a:buNone/>
              <a:defRPr sz="1612" b="1"/>
            </a:lvl2pPr>
            <a:lvl3pPr marL="737303" indent="0">
              <a:buNone/>
              <a:defRPr sz="1451" b="1"/>
            </a:lvl3pPr>
            <a:lvl4pPr marL="1105954" indent="0">
              <a:buNone/>
              <a:defRPr sz="1291" b="1"/>
            </a:lvl4pPr>
            <a:lvl5pPr marL="1474604" indent="0">
              <a:buNone/>
              <a:defRPr sz="1291" b="1"/>
            </a:lvl5pPr>
            <a:lvl6pPr marL="1843255" indent="0">
              <a:buNone/>
              <a:defRPr sz="1291" b="1"/>
            </a:lvl6pPr>
            <a:lvl7pPr marL="2211907" indent="0">
              <a:buNone/>
              <a:defRPr sz="1291" b="1"/>
            </a:lvl7pPr>
            <a:lvl8pPr marL="2580558" indent="0">
              <a:buNone/>
              <a:defRPr sz="1291" b="1"/>
            </a:lvl8pPr>
            <a:lvl9pPr marL="2949209" indent="0">
              <a:buNone/>
              <a:defRPr sz="12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935" b="1"/>
            </a:lvl1pPr>
            <a:lvl2pPr marL="368651" indent="0">
              <a:buNone/>
              <a:defRPr sz="1612" b="1"/>
            </a:lvl2pPr>
            <a:lvl3pPr marL="737303" indent="0">
              <a:buNone/>
              <a:defRPr sz="1451" b="1"/>
            </a:lvl3pPr>
            <a:lvl4pPr marL="1105954" indent="0">
              <a:buNone/>
              <a:defRPr sz="1291" b="1"/>
            </a:lvl4pPr>
            <a:lvl5pPr marL="1474604" indent="0">
              <a:buNone/>
              <a:defRPr sz="1291" b="1"/>
            </a:lvl5pPr>
            <a:lvl6pPr marL="1843255" indent="0">
              <a:buNone/>
              <a:defRPr sz="1291" b="1"/>
            </a:lvl6pPr>
            <a:lvl7pPr marL="2211907" indent="0">
              <a:buNone/>
              <a:defRPr sz="1291" b="1"/>
            </a:lvl7pPr>
            <a:lvl8pPr marL="2580558" indent="0">
              <a:buNone/>
              <a:defRPr sz="1291" b="1"/>
            </a:lvl8pPr>
            <a:lvl9pPr marL="2949209" indent="0">
              <a:buNone/>
              <a:defRPr sz="12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0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0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0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46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0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0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0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61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0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0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0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1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5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199" cy="4873625"/>
          </a:xfrm>
        </p:spPr>
        <p:txBody>
          <a:bodyPr/>
          <a:lstStyle>
            <a:lvl1pPr>
              <a:defRPr sz="2580"/>
            </a:lvl1pPr>
            <a:lvl2pPr>
              <a:defRPr sz="2257"/>
            </a:lvl2pPr>
            <a:lvl3pPr>
              <a:defRPr sz="1935"/>
            </a:lvl3pPr>
            <a:lvl4pPr>
              <a:defRPr sz="1612"/>
            </a:lvl4pPr>
            <a:lvl5pPr>
              <a:defRPr sz="1612"/>
            </a:lvl5pPr>
            <a:lvl6pPr>
              <a:defRPr sz="1612"/>
            </a:lvl6pPr>
            <a:lvl7pPr>
              <a:defRPr sz="1612"/>
            </a:lvl7pPr>
            <a:lvl8pPr>
              <a:defRPr sz="1612"/>
            </a:lvl8pPr>
            <a:lvl9pPr>
              <a:defRPr sz="16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291"/>
            </a:lvl1pPr>
            <a:lvl2pPr marL="368651" indent="0">
              <a:buNone/>
              <a:defRPr sz="1129"/>
            </a:lvl2pPr>
            <a:lvl3pPr marL="737303" indent="0">
              <a:buNone/>
              <a:defRPr sz="968"/>
            </a:lvl3pPr>
            <a:lvl4pPr marL="1105954" indent="0">
              <a:buNone/>
              <a:defRPr sz="807"/>
            </a:lvl4pPr>
            <a:lvl5pPr marL="1474604" indent="0">
              <a:buNone/>
              <a:defRPr sz="807"/>
            </a:lvl5pPr>
            <a:lvl6pPr marL="1843255" indent="0">
              <a:buNone/>
              <a:defRPr sz="807"/>
            </a:lvl6pPr>
            <a:lvl7pPr marL="2211907" indent="0">
              <a:buNone/>
              <a:defRPr sz="807"/>
            </a:lvl7pPr>
            <a:lvl8pPr marL="2580558" indent="0">
              <a:buNone/>
              <a:defRPr sz="807"/>
            </a:lvl8pPr>
            <a:lvl9pPr marL="2949209" indent="0">
              <a:buNone/>
              <a:defRPr sz="8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0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0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0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4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22" y="354021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22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19" y="484050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 Md BT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31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5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199" cy="4873625"/>
          </a:xfrm>
        </p:spPr>
        <p:txBody>
          <a:bodyPr/>
          <a:lstStyle>
            <a:lvl1pPr marL="0" indent="0">
              <a:buNone/>
              <a:defRPr sz="2580"/>
            </a:lvl1pPr>
            <a:lvl2pPr marL="368651" indent="0">
              <a:buNone/>
              <a:defRPr sz="2257"/>
            </a:lvl2pPr>
            <a:lvl3pPr marL="737303" indent="0">
              <a:buNone/>
              <a:defRPr sz="1935"/>
            </a:lvl3pPr>
            <a:lvl4pPr marL="1105954" indent="0">
              <a:buNone/>
              <a:defRPr sz="1612"/>
            </a:lvl4pPr>
            <a:lvl5pPr marL="1474604" indent="0">
              <a:buNone/>
              <a:defRPr sz="1612"/>
            </a:lvl5pPr>
            <a:lvl6pPr marL="1843255" indent="0">
              <a:buNone/>
              <a:defRPr sz="1612"/>
            </a:lvl6pPr>
            <a:lvl7pPr marL="2211907" indent="0">
              <a:buNone/>
              <a:defRPr sz="1612"/>
            </a:lvl7pPr>
            <a:lvl8pPr marL="2580558" indent="0">
              <a:buNone/>
              <a:defRPr sz="1612"/>
            </a:lvl8pPr>
            <a:lvl9pPr marL="2949209" indent="0">
              <a:buNone/>
              <a:defRPr sz="1612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291"/>
            </a:lvl1pPr>
            <a:lvl2pPr marL="368651" indent="0">
              <a:buNone/>
              <a:defRPr sz="1129"/>
            </a:lvl2pPr>
            <a:lvl3pPr marL="737303" indent="0">
              <a:buNone/>
              <a:defRPr sz="968"/>
            </a:lvl3pPr>
            <a:lvl4pPr marL="1105954" indent="0">
              <a:buNone/>
              <a:defRPr sz="807"/>
            </a:lvl4pPr>
            <a:lvl5pPr marL="1474604" indent="0">
              <a:buNone/>
              <a:defRPr sz="807"/>
            </a:lvl5pPr>
            <a:lvl6pPr marL="1843255" indent="0">
              <a:buNone/>
              <a:defRPr sz="807"/>
            </a:lvl6pPr>
            <a:lvl7pPr marL="2211907" indent="0">
              <a:buNone/>
              <a:defRPr sz="807"/>
            </a:lvl7pPr>
            <a:lvl8pPr marL="2580558" indent="0">
              <a:buNone/>
              <a:defRPr sz="807"/>
            </a:lvl8pPr>
            <a:lvl9pPr marL="2949209" indent="0">
              <a:buNone/>
              <a:defRPr sz="8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0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0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0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68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0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0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0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66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3730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3730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3730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25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6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8" y="1316767"/>
            <a:ext cx="9217025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17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9" y="2218997"/>
            <a:ext cx="9217025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532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14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4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3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0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6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0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4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2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730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730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730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3730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737303" rtl="0" eaLnBrk="1" latinLnBrk="0" hangingPunct="1">
        <a:lnSpc>
          <a:spcPct val="90000"/>
        </a:lnSpc>
        <a:spcBef>
          <a:spcPct val="0"/>
        </a:spcBef>
        <a:buNone/>
        <a:defRPr sz="35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326" indent="-184326" algn="l" defTabSz="737303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sz="2257" kern="1200">
          <a:solidFill>
            <a:schemeClr val="tx1"/>
          </a:solidFill>
          <a:latin typeface="+mn-lt"/>
          <a:ea typeface="+mn-ea"/>
          <a:cs typeface="+mn-cs"/>
        </a:defRPr>
      </a:lvl1pPr>
      <a:lvl2pPr marL="552977" indent="-184326" algn="l" defTabSz="737303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2pPr>
      <a:lvl3pPr marL="921628" indent="-184326" algn="l" defTabSz="737303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612" kern="1200">
          <a:solidFill>
            <a:schemeClr val="tx1"/>
          </a:solidFill>
          <a:latin typeface="+mn-lt"/>
          <a:ea typeface="+mn-ea"/>
          <a:cs typeface="+mn-cs"/>
        </a:defRPr>
      </a:lvl3pPr>
      <a:lvl4pPr marL="1290278" indent="-184326" algn="l" defTabSz="737303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4pPr>
      <a:lvl5pPr marL="1658929" indent="-184326" algn="l" defTabSz="737303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5pPr>
      <a:lvl6pPr marL="2027581" indent="-184326" algn="l" defTabSz="737303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6pPr>
      <a:lvl7pPr marL="2396232" indent="-184326" algn="l" defTabSz="737303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7pPr>
      <a:lvl8pPr marL="2764883" indent="-184326" algn="l" defTabSz="737303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8pPr>
      <a:lvl9pPr marL="3133534" indent="-184326" algn="l" defTabSz="737303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7303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1pPr>
      <a:lvl2pPr marL="368651" algn="l" defTabSz="737303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2pPr>
      <a:lvl3pPr marL="737303" algn="l" defTabSz="737303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3pPr>
      <a:lvl4pPr marL="1105954" algn="l" defTabSz="737303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4pPr>
      <a:lvl5pPr marL="1474604" algn="l" defTabSz="737303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5pPr>
      <a:lvl6pPr marL="1843255" algn="l" defTabSz="737303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6pPr>
      <a:lvl7pPr marL="2211907" algn="l" defTabSz="737303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7pPr>
      <a:lvl8pPr marL="2580558" algn="l" defTabSz="737303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8pPr>
      <a:lvl9pPr marL="2949209" algn="l" defTabSz="737303" rtl="0" eaLnBrk="1" latinLnBrk="0" hangingPunct="1">
        <a:defRPr sz="14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81" y="1781129"/>
            <a:ext cx="1609592" cy="53912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245635" y="2808200"/>
            <a:ext cx="7372944" cy="2422363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02" y="4337683"/>
            <a:ext cx="7751557" cy="121594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3568135" y="2438620"/>
            <a:ext cx="5042435" cy="282365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7303"/>
            <a:endParaRPr lang="zh-CN" altLang="en-US" sz="1451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721753" y="2342063"/>
            <a:ext cx="8748495" cy="99384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 defTabSz="737303"/>
            <a:r>
              <a:rPr lang="en-US" altLang="zh-CN" sz="2903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90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90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37: </a:t>
            </a:r>
            <a:r>
              <a:rPr lang="en-US" altLang="zh-CN" sz="2903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290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903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290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903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chung</a:t>
            </a:r>
            <a:r>
              <a:rPr lang="en-US" altLang="zh-CN" sz="290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903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90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903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2903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en-US" altLang="zh-CN" sz="2903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730006" y="1335433"/>
            <a:ext cx="2052471" cy="19865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165761" y="4321066"/>
            <a:ext cx="1663895" cy="980169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094753" y="3569696"/>
            <a:ext cx="1530129" cy="162520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262880" y="4540277"/>
            <a:ext cx="1683821" cy="98016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709998" y="3600771"/>
            <a:ext cx="1316244" cy="204233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165763" y="5226787"/>
            <a:ext cx="9845536" cy="41498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7303"/>
            <a:endParaRPr lang="zh-CN" altLang="en-US" sz="1451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180705" y="5838418"/>
            <a:ext cx="9830592" cy="34411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7303"/>
            <a:endParaRPr lang="zh-CN" altLang="en-US" sz="1451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180705" y="5617412"/>
            <a:ext cx="9830592" cy="2779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7303"/>
            <a:endParaRPr lang="zh-CN" altLang="en-US" sz="1451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568136" y="1796245"/>
            <a:ext cx="4809139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7303"/>
            <a:r>
              <a:rPr lang="en-US" altLang="zh-CN" sz="258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258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833673" y="783921"/>
            <a:ext cx="642920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7303"/>
            <a:r>
              <a:rPr lang="en-US" altLang="zh-CN" sz="1935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737303"/>
            <a:r>
              <a:rPr lang="en-US" altLang="zh-CN" sz="1935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1935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55387" y="1465564"/>
            <a:ext cx="19857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2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88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</a:t>
              </a:r>
              <a:endParaRPr lang="zh-CN" altLang="en-US" sz="88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64717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" y="-32531"/>
            <a:ext cx="9533468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GB" sz="26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sau rồi cho biết: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EDF7F6F2-78CD-449C-AE34-B67DEC494CE0}"/>
              </a:ext>
            </a:extLst>
          </p:cNvPr>
          <p:cNvSpPr txBox="1"/>
          <p:nvPr/>
        </p:nvSpPr>
        <p:spPr>
          <a:xfrm>
            <a:off x="71703" y="408678"/>
            <a:ext cx="8804667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các ngày nào đàn thỏ ăn số củ cà rốt bằng nhau?</a:t>
            </a:r>
            <a:endParaRPr lang="vi-VN" sz="266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id="{EE5E4AEE-856F-42A9-A9D6-922AC646CDD4}"/>
              </a:ext>
            </a:extLst>
          </p:cNvPr>
          <p:cNvSpPr txBox="1"/>
          <p:nvPr/>
        </p:nvSpPr>
        <p:spPr>
          <a:xfrm>
            <a:off x="71703" y="951039"/>
            <a:ext cx="10053036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Vào các </a:t>
            </a:r>
            <a:r>
              <a:rPr lang="en-US" sz="26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nào đàn </a:t>
            </a:r>
            <a:r>
              <a:rPr lang="en-US" sz="26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ăn </a:t>
            </a:r>
            <a:r>
              <a:rPr lang="en-US" sz="2667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27 củ cà rốt?</a:t>
            </a:r>
            <a:endParaRPr lang="vi-VN" sz="2667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6501" t="1172" r="8641" b="4201"/>
          <a:stretch>
            <a:fillRect/>
          </a:stretch>
        </p:blipFill>
        <p:spPr>
          <a:xfrm>
            <a:off x="406401" y="1500554"/>
            <a:ext cx="11535508" cy="5361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83267" y="959921"/>
            <a:ext cx="347918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67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5, thứ 6, chủ nhật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2169" y="436905"/>
            <a:ext cx="276550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67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thứ 3, thứ 7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47282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223085" y="6068778"/>
            <a:ext cx="852662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ngày mai là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7" y="233083"/>
            <a:ext cx="10474092" cy="581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813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58" y="165979"/>
            <a:ext cx="2806700" cy="11176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531220" y="-1"/>
            <a:ext cx="7278029" cy="6809679"/>
            <a:chOff x="2436542" y="379374"/>
            <a:chExt cx="5012473" cy="476412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6542" y="379374"/>
              <a:ext cx="4912112" cy="24697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6542" y="2763993"/>
              <a:ext cx="5012473" cy="23795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36542" y="379374"/>
              <a:ext cx="1444082" cy="2583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4377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6403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15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Arial-Rounded</vt:lpstr>
      <vt:lpstr>AvantGarde Md BT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2025-04-07T16:54:24Z</dcterms:created>
  <dcterms:modified xsi:type="dcterms:W3CDTF">2025-04-07T16:54:43Z</dcterms:modified>
</cp:coreProperties>
</file>