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notesMasterIdLst>
    <p:notesMasterId r:id="rId8"/>
  </p:notesMasterIdLst>
  <p:sldIdLst>
    <p:sldId id="268" r:id="rId3"/>
    <p:sldId id="256" r:id="rId4"/>
    <p:sldId id="257" r:id="rId5"/>
    <p:sldId id="258" r:id="rId6"/>
    <p:sldId id="259" r:id="rId7"/>
  </p:sldIdLst>
  <p:sldSz cx="8229600" cy="5578475"/>
  <p:notesSz cx="6858000" cy="9144000"/>
  <p:defaultTextStyle>
    <a:defPPr>
      <a:defRPr lang="en-US"/>
    </a:defPPr>
    <a:lvl1pPr marL="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021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042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063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084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105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126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7147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8168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7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314" y="84"/>
      </p:cViewPr>
      <p:guideLst>
        <p:guide orient="horz" pos="1757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628" y="1143000"/>
            <a:ext cx="4552744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2525" y="1143000"/>
            <a:ext cx="45529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732944"/>
            <a:ext cx="6995160" cy="11957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161136"/>
            <a:ext cx="5760720" cy="14256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1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223398"/>
            <a:ext cx="1851660" cy="47597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223398"/>
            <a:ext cx="5417820" cy="47597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1" y="912959"/>
            <a:ext cx="6172200" cy="1942136"/>
          </a:xfrm>
        </p:spPr>
        <p:txBody>
          <a:bodyPr anchor="b"/>
          <a:lstStyle>
            <a:lvl1pPr algn="ctr">
              <a:defRPr sz="32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1" y="2929991"/>
            <a:ext cx="6172200" cy="1346840"/>
          </a:xfrm>
        </p:spPr>
        <p:txBody>
          <a:bodyPr/>
          <a:lstStyle>
            <a:lvl1pPr marL="0" indent="0" algn="ctr">
              <a:buNone/>
              <a:defRPr sz="1306"/>
            </a:lvl1pPr>
            <a:lvl2pPr marL="248846" indent="0" algn="ctr">
              <a:buNone/>
              <a:defRPr sz="1088"/>
            </a:lvl2pPr>
            <a:lvl3pPr marL="497692" indent="0" algn="ctr">
              <a:buNone/>
              <a:defRPr sz="979"/>
            </a:lvl3pPr>
            <a:lvl4pPr marL="746537" indent="0" algn="ctr">
              <a:buNone/>
              <a:defRPr sz="871"/>
            </a:lvl4pPr>
            <a:lvl5pPr marL="995383" indent="0" algn="ctr">
              <a:buNone/>
              <a:defRPr sz="871"/>
            </a:lvl5pPr>
            <a:lvl6pPr marL="1244228" indent="0" algn="ctr">
              <a:buNone/>
              <a:defRPr sz="871"/>
            </a:lvl6pPr>
            <a:lvl7pPr marL="1493075" indent="0" algn="ctr">
              <a:buNone/>
              <a:defRPr sz="871"/>
            </a:lvl7pPr>
            <a:lvl8pPr marL="1741920" indent="0" algn="ctr">
              <a:buNone/>
              <a:defRPr sz="871"/>
            </a:lvl8pPr>
            <a:lvl9pPr marL="1990766" indent="0" algn="ctr">
              <a:buNone/>
              <a:defRPr sz="8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97692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976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97692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76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97692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976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97692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52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9" y="1390746"/>
            <a:ext cx="7098030" cy="2320491"/>
          </a:xfrm>
        </p:spPr>
        <p:txBody>
          <a:bodyPr anchor="b"/>
          <a:lstStyle>
            <a:lvl1pPr>
              <a:defRPr sz="32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99" y="3733189"/>
            <a:ext cx="7098030" cy="1220291"/>
          </a:xfrm>
        </p:spPr>
        <p:txBody>
          <a:bodyPr/>
          <a:lstStyle>
            <a:lvl1pPr marL="0" indent="0">
              <a:buNone/>
              <a:defRPr sz="1306">
                <a:solidFill>
                  <a:schemeClr val="tx1">
                    <a:tint val="75000"/>
                  </a:schemeClr>
                </a:solidFill>
              </a:defRPr>
            </a:lvl1pPr>
            <a:lvl2pPr marL="248846" indent="0">
              <a:buNone/>
              <a:defRPr sz="1088">
                <a:solidFill>
                  <a:schemeClr val="tx1">
                    <a:tint val="75000"/>
                  </a:schemeClr>
                </a:solidFill>
              </a:defRPr>
            </a:lvl2pPr>
            <a:lvl3pPr marL="497692" indent="0">
              <a:buNone/>
              <a:defRPr sz="979">
                <a:solidFill>
                  <a:schemeClr val="tx1">
                    <a:tint val="75000"/>
                  </a:schemeClr>
                </a:solidFill>
              </a:defRPr>
            </a:lvl3pPr>
            <a:lvl4pPr marL="746537" indent="0">
              <a:buNone/>
              <a:defRPr sz="871">
                <a:solidFill>
                  <a:schemeClr val="tx1">
                    <a:tint val="75000"/>
                  </a:schemeClr>
                </a:solidFill>
              </a:defRPr>
            </a:lvl4pPr>
            <a:lvl5pPr marL="995383" indent="0">
              <a:buNone/>
              <a:defRPr sz="871">
                <a:solidFill>
                  <a:schemeClr val="tx1">
                    <a:tint val="75000"/>
                  </a:schemeClr>
                </a:solidFill>
              </a:defRPr>
            </a:lvl5pPr>
            <a:lvl6pPr marL="1244228" indent="0">
              <a:buNone/>
              <a:defRPr sz="871">
                <a:solidFill>
                  <a:schemeClr val="tx1">
                    <a:tint val="75000"/>
                  </a:schemeClr>
                </a:solidFill>
              </a:defRPr>
            </a:lvl6pPr>
            <a:lvl7pPr marL="1493075" indent="0">
              <a:buNone/>
              <a:defRPr sz="871">
                <a:solidFill>
                  <a:schemeClr val="tx1">
                    <a:tint val="75000"/>
                  </a:schemeClr>
                </a:solidFill>
              </a:defRPr>
            </a:lvl7pPr>
            <a:lvl8pPr marL="1741920" indent="0">
              <a:buNone/>
              <a:defRPr sz="871">
                <a:solidFill>
                  <a:schemeClr val="tx1">
                    <a:tint val="75000"/>
                  </a:schemeClr>
                </a:solidFill>
              </a:defRPr>
            </a:lvl8pPr>
            <a:lvl9pPr marL="1990766" indent="0">
              <a:buNone/>
              <a:defRPr sz="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97692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976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97692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34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785" y="1485011"/>
            <a:ext cx="3497580" cy="35394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6235" y="1485011"/>
            <a:ext cx="3497580" cy="35394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97692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976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97692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52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297002"/>
            <a:ext cx="7098030" cy="107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59" y="1367501"/>
            <a:ext cx="3481506" cy="670191"/>
          </a:xfrm>
        </p:spPr>
        <p:txBody>
          <a:bodyPr anchor="b"/>
          <a:lstStyle>
            <a:lvl1pPr marL="0" indent="0">
              <a:buNone/>
              <a:defRPr sz="1306" b="1"/>
            </a:lvl1pPr>
            <a:lvl2pPr marL="248846" indent="0">
              <a:buNone/>
              <a:defRPr sz="1088" b="1"/>
            </a:lvl2pPr>
            <a:lvl3pPr marL="497692" indent="0">
              <a:buNone/>
              <a:defRPr sz="979" b="1"/>
            </a:lvl3pPr>
            <a:lvl4pPr marL="746537" indent="0">
              <a:buNone/>
              <a:defRPr sz="871" b="1"/>
            </a:lvl4pPr>
            <a:lvl5pPr marL="995383" indent="0">
              <a:buNone/>
              <a:defRPr sz="871" b="1"/>
            </a:lvl5pPr>
            <a:lvl6pPr marL="1244228" indent="0">
              <a:buNone/>
              <a:defRPr sz="871" b="1"/>
            </a:lvl6pPr>
            <a:lvl7pPr marL="1493075" indent="0">
              <a:buNone/>
              <a:defRPr sz="871" b="1"/>
            </a:lvl7pPr>
            <a:lvl8pPr marL="1741920" indent="0">
              <a:buNone/>
              <a:defRPr sz="871" b="1"/>
            </a:lvl8pPr>
            <a:lvl9pPr marL="1990766" indent="0">
              <a:buNone/>
              <a:defRPr sz="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59" y="2037693"/>
            <a:ext cx="3481506" cy="2997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6235" y="1367501"/>
            <a:ext cx="3498652" cy="670191"/>
          </a:xfrm>
        </p:spPr>
        <p:txBody>
          <a:bodyPr anchor="b"/>
          <a:lstStyle>
            <a:lvl1pPr marL="0" indent="0">
              <a:buNone/>
              <a:defRPr sz="1306" b="1"/>
            </a:lvl1pPr>
            <a:lvl2pPr marL="248846" indent="0">
              <a:buNone/>
              <a:defRPr sz="1088" b="1"/>
            </a:lvl2pPr>
            <a:lvl3pPr marL="497692" indent="0">
              <a:buNone/>
              <a:defRPr sz="979" b="1"/>
            </a:lvl3pPr>
            <a:lvl4pPr marL="746537" indent="0">
              <a:buNone/>
              <a:defRPr sz="871" b="1"/>
            </a:lvl4pPr>
            <a:lvl5pPr marL="995383" indent="0">
              <a:buNone/>
              <a:defRPr sz="871" b="1"/>
            </a:lvl5pPr>
            <a:lvl6pPr marL="1244228" indent="0">
              <a:buNone/>
              <a:defRPr sz="871" b="1"/>
            </a:lvl6pPr>
            <a:lvl7pPr marL="1493075" indent="0">
              <a:buNone/>
              <a:defRPr sz="871" b="1"/>
            </a:lvl7pPr>
            <a:lvl8pPr marL="1741920" indent="0">
              <a:buNone/>
              <a:defRPr sz="871" b="1"/>
            </a:lvl8pPr>
            <a:lvl9pPr marL="1990766" indent="0">
              <a:buNone/>
              <a:defRPr sz="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6235" y="2037693"/>
            <a:ext cx="3498652" cy="2997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97692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976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97692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97692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976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97692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81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97692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976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97692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65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371898"/>
            <a:ext cx="2654260" cy="1301644"/>
          </a:xfrm>
        </p:spPr>
        <p:txBody>
          <a:bodyPr anchor="b"/>
          <a:lstStyle>
            <a:lvl1pPr>
              <a:defRPr sz="17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652" y="803199"/>
            <a:ext cx="4166234" cy="3964333"/>
          </a:xfrm>
        </p:spPr>
        <p:txBody>
          <a:bodyPr/>
          <a:lstStyle>
            <a:lvl1pPr>
              <a:defRPr sz="1742"/>
            </a:lvl1pPr>
            <a:lvl2pPr>
              <a:defRPr sz="1524"/>
            </a:lvl2pPr>
            <a:lvl3pPr>
              <a:defRPr sz="1306"/>
            </a:lvl3pPr>
            <a:lvl4pPr>
              <a:defRPr sz="1088"/>
            </a:lvl4pPr>
            <a:lvl5pPr>
              <a:defRPr sz="1088"/>
            </a:lvl5pPr>
            <a:lvl6pPr>
              <a:defRPr sz="1088"/>
            </a:lvl6pPr>
            <a:lvl7pPr>
              <a:defRPr sz="1088"/>
            </a:lvl7pPr>
            <a:lvl8pPr>
              <a:defRPr sz="1088"/>
            </a:lvl8pPr>
            <a:lvl9pPr>
              <a:defRPr sz="10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1673544"/>
            <a:ext cx="2654260" cy="3100444"/>
          </a:xfrm>
        </p:spPr>
        <p:txBody>
          <a:bodyPr/>
          <a:lstStyle>
            <a:lvl1pPr marL="0" indent="0">
              <a:buNone/>
              <a:defRPr sz="871"/>
            </a:lvl1pPr>
            <a:lvl2pPr marL="248846" indent="0">
              <a:buNone/>
              <a:defRPr sz="762"/>
            </a:lvl2pPr>
            <a:lvl3pPr marL="497692" indent="0">
              <a:buNone/>
              <a:defRPr sz="653"/>
            </a:lvl3pPr>
            <a:lvl4pPr marL="746537" indent="0">
              <a:buNone/>
              <a:defRPr sz="545"/>
            </a:lvl4pPr>
            <a:lvl5pPr marL="995383" indent="0">
              <a:buNone/>
              <a:defRPr sz="545"/>
            </a:lvl5pPr>
            <a:lvl6pPr marL="1244228" indent="0">
              <a:buNone/>
              <a:defRPr sz="545"/>
            </a:lvl6pPr>
            <a:lvl7pPr marL="1493075" indent="0">
              <a:buNone/>
              <a:defRPr sz="545"/>
            </a:lvl7pPr>
            <a:lvl8pPr marL="1741920" indent="0">
              <a:buNone/>
              <a:defRPr sz="545"/>
            </a:lvl8pPr>
            <a:lvl9pPr marL="1990766" indent="0">
              <a:buNone/>
              <a:defRPr sz="5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97692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976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97692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4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371898"/>
            <a:ext cx="2654260" cy="1301644"/>
          </a:xfrm>
        </p:spPr>
        <p:txBody>
          <a:bodyPr anchor="b"/>
          <a:lstStyle>
            <a:lvl1pPr>
              <a:defRPr sz="17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98652" y="803199"/>
            <a:ext cx="4166234" cy="3964333"/>
          </a:xfrm>
        </p:spPr>
        <p:txBody>
          <a:bodyPr/>
          <a:lstStyle>
            <a:lvl1pPr marL="0" indent="0">
              <a:buNone/>
              <a:defRPr sz="1742"/>
            </a:lvl1pPr>
            <a:lvl2pPr marL="248846" indent="0">
              <a:buNone/>
              <a:defRPr sz="1524"/>
            </a:lvl2pPr>
            <a:lvl3pPr marL="497692" indent="0">
              <a:buNone/>
              <a:defRPr sz="1306"/>
            </a:lvl3pPr>
            <a:lvl4pPr marL="746537" indent="0">
              <a:buNone/>
              <a:defRPr sz="1088"/>
            </a:lvl4pPr>
            <a:lvl5pPr marL="995383" indent="0">
              <a:buNone/>
              <a:defRPr sz="1088"/>
            </a:lvl5pPr>
            <a:lvl6pPr marL="1244228" indent="0">
              <a:buNone/>
              <a:defRPr sz="1088"/>
            </a:lvl6pPr>
            <a:lvl7pPr marL="1493075" indent="0">
              <a:buNone/>
              <a:defRPr sz="1088"/>
            </a:lvl7pPr>
            <a:lvl8pPr marL="1741920" indent="0">
              <a:buNone/>
              <a:defRPr sz="1088"/>
            </a:lvl8pPr>
            <a:lvl9pPr marL="1990766" indent="0">
              <a:buNone/>
              <a:defRPr sz="108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1673544"/>
            <a:ext cx="2654260" cy="3100444"/>
          </a:xfrm>
        </p:spPr>
        <p:txBody>
          <a:bodyPr/>
          <a:lstStyle>
            <a:lvl1pPr marL="0" indent="0">
              <a:buNone/>
              <a:defRPr sz="871"/>
            </a:lvl1pPr>
            <a:lvl2pPr marL="248846" indent="0">
              <a:buNone/>
              <a:defRPr sz="762"/>
            </a:lvl2pPr>
            <a:lvl3pPr marL="497692" indent="0">
              <a:buNone/>
              <a:defRPr sz="653"/>
            </a:lvl3pPr>
            <a:lvl4pPr marL="746537" indent="0">
              <a:buNone/>
              <a:defRPr sz="545"/>
            </a:lvl4pPr>
            <a:lvl5pPr marL="995383" indent="0">
              <a:buNone/>
              <a:defRPr sz="545"/>
            </a:lvl5pPr>
            <a:lvl6pPr marL="1244228" indent="0">
              <a:buNone/>
              <a:defRPr sz="545"/>
            </a:lvl6pPr>
            <a:lvl7pPr marL="1493075" indent="0">
              <a:buNone/>
              <a:defRPr sz="545"/>
            </a:lvl7pPr>
            <a:lvl8pPr marL="1741920" indent="0">
              <a:buNone/>
              <a:defRPr sz="545"/>
            </a:lvl8pPr>
            <a:lvl9pPr marL="1990766" indent="0">
              <a:buNone/>
              <a:defRPr sz="5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97692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976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97692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65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97692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976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97692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22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9310" y="297004"/>
            <a:ext cx="1774508" cy="4727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785" y="297004"/>
            <a:ext cx="5220653" cy="4727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97692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976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97692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10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7707" y="0"/>
            <a:ext cx="6771895" cy="95926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81742" y="1071092"/>
            <a:ext cx="6221492" cy="4996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7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791051" y="1804990"/>
            <a:ext cx="6221492" cy="3249080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034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35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3584688"/>
            <a:ext cx="6995160" cy="110794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2364397"/>
            <a:ext cx="6995160" cy="122029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0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04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06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08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51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612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714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816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301644"/>
            <a:ext cx="3634740" cy="368153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301644"/>
            <a:ext cx="3634740" cy="368153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1248702"/>
            <a:ext cx="3636169" cy="5203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10" indent="0">
              <a:buNone/>
              <a:defRPr sz="1800" b="1"/>
            </a:lvl2pPr>
            <a:lvl3pPr marL="820420" indent="0">
              <a:buNone/>
              <a:defRPr sz="1600" b="1"/>
            </a:lvl3pPr>
            <a:lvl4pPr marL="1230630" indent="0">
              <a:buNone/>
              <a:defRPr sz="1400" b="1"/>
            </a:lvl4pPr>
            <a:lvl5pPr marL="1640840" indent="0">
              <a:buNone/>
              <a:defRPr sz="1400" b="1"/>
            </a:lvl5pPr>
            <a:lvl6pPr marL="2051050" indent="0">
              <a:buNone/>
              <a:defRPr sz="1400" b="1"/>
            </a:lvl6pPr>
            <a:lvl7pPr marL="2461260" indent="0">
              <a:buNone/>
              <a:defRPr sz="1400" b="1"/>
            </a:lvl7pPr>
            <a:lvl8pPr marL="2871470" indent="0">
              <a:buNone/>
              <a:defRPr sz="1400" b="1"/>
            </a:lvl8pPr>
            <a:lvl9pPr marL="328168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1" y="1769100"/>
            <a:ext cx="3636169" cy="321408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1248702"/>
            <a:ext cx="3637598" cy="5203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10" indent="0">
              <a:buNone/>
              <a:defRPr sz="1800" b="1"/>
            </a:lvl2pPr>
            <a:lvl3pPr marL="820420" indent="0">
              <a:buNone/>
              <a:defRPr sz="1600" b="1"/>
            </a:lvl3pPr>
            <a:lvl4pPr marL="1230630" indent="0">
              <a:buNone/>
              <a:defRPr sz="1400" b="1"/>
            </a:lvl4pPr>
            <a:lvl5pPr marL="1640840" indent="0">
              <a:buNone/>
              <a:defRPr sz="1400" b="1"/>
            </a:lvl5pPr>
            <a:lvl6pPr marL="2051050" indent="0">
              <a:buNone/>
              <a:defRPr sz="1400" b="1"/>
            </a:lvl6pPr>
            <a:lvl7pPr marL="2461260" indent="0">
              <a:buNone/>
              <a:defRPr sz="1400" b="1"/>
            </a:lvl7pPr>
            <a:lvl8pPr marL="2871470" indent="0">
              <a:buNone/>
              <a:defRPr sz="1400" b="1"/>
            </a:lvl8pPr>
            <a:lvl9pPr marL="328168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1769100"/>
            <a:ext cx="3637598" cy="321408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222106"/>
            <a:ext cx="2707481" cy="94524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222106"/>
            <a:ext cx="4600575" cy="47610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1167348"/>
            <a:ext cx="2707481" cy="3815832"/>
          </a:xfrm>
        </p:spPr>
        <p:txBody>
          <a:bodyPr/>
          <a:lstStyle>
            <a:lvl1pPr marL="0" indent="0">
              <a:buNone/>
              <a:defRPr sz="1300"/>
            </a:lvl1pPr>
            <a:lvl2pPr marL="410210" indent="0">
              <a:buNone/>
              <a:defRPr sz="1100"/>
            </a:lvl2pPr>
            <a:lvl3pPr marL="820420" indent="0">
              <a:buNone/>
              <a:defRPr sz="900"/>
            </a:lvl3pPr>
            <a:lvl4pPr marL="1230630" indent="0">
              <a:buNone/>
              <a:defRPr sz="800"/>
            </a:lvl4pPr>
            <a:lvl5pPr marL="1640840" indent="0">
              <a:buNone/>
              <a:defRPr sz="800"/>
            </a:lvl5pPr>
            <a:lvl6pPr marL="2051050" indent="0">
              <a:buNone/>
              <a:defRPr sz="800"/>
            </a:lvl6pPr>
            <a:lvl7pPr marL="2461260" indent="0">
              <a:buNone/>
              <a:defRPr sz="800"/>
            </a:lvl7pPr>
            <a:lvl8pPr marL="2871470" indent="0">
              <a:buNone/>
              <a:defRPr sz="800"/>
            </a:lvl8pPr>
            <a:lvl9pPr marL="32816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60" y="3904934"/>
            <a:ext cx="4937760" cy="4609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60" y="498448"/>
            <a:ext cx="4937760" cy="3347085"/>
          </a:xfrm>
        </p:spPr>
        <p:txBody>
          <a:bodyPr/>
          <a:lstStyle>
            <a:lvl1pPr marL="0" indent="0">
              <a:buNone/>
              <a:defRPr sz="2900"/>
            </a:lvl1pPr>
            <a:lvl2pPr marL="410210" indent="0">
              <a:buNone/>
              <a:defRPr sz="2500"/>
            </a:lvl2pPr>
            <a:lvl3pPr marL="820420" indent="0">
              <a:buNone/>
              <a:defRPr sz="2200"/>
            </a:lvl3pPr>
            <a:lvl4pPr marL="1230630" indent="0">
              <a:buNone/>
              <a:defRPr sz="1800"/>
            </a:lvl4pPr>
            <a:lvl5pPr marL="1640840" indent="0">
              <a:buNone/>
              <a:defRPr sz="1800"/>
            </a:lvl5pPr>
            <a:lvl6pPr marL="2051050" indent="0">
              <a:buNone/>
              <a:defRPr sz="1800"/>
            </a:lvl6pPr>
            <a:lvl7pPr marL="2461260" indent="0">
              <a:buNone/>
              <a:defRPr sz="1800"/>
            </a:lvl7pPr>
            <a:lvl8pPr marL="2871470" indent="0">
              <a:buNone/>
              <a:defRPr sz="1800"/>
            </a:lvl8pPr>
            <a:lvl9pPr marL="328168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60" y="4365932"/>
            <a:ext cx="4937760" cy="654696"/>
          </a:xfrm>
        </p:spPr>
        <p:txBody>
          <a:bodyPr/>
          <a:lstStyle>
            <a:lvl1pPr marL="0" indent="0">
              <a:buNone/>
              <a:defRPr sz="1300"/>
            </a:lvl1pPr>
            <a:lvl2pPr marL="410210" indent="0">
              <a:buNone/>
              <a:defRPr sz="1100"/>
            </a:lvl2pPr>
            <a:lvl3pPr marL="820420" indent="0">
              <a:buNone/>
              <a:defRPr sz="900"/>
            </a:lvl3pPr>
            <a:lvl4pPr marL="1230630" indent="0">
              <a:buNone/>
              <a:defRPr sz="800"/>
            </a:lvl4pPr>
            <a:lvl5pPr marL="1640840" indent="0">
              <a:buNone/>
              <a:defRPr sz="800"/>
            </a:lvl5pPr>
            <a:lvl6pPr marL="2051050" indent="0">
              <a:buNone/>
              <a:defRPr sz="800"/>
            </a:lvl6pPr>
            <a:lvl7pPr marL="2461260" indent="0">
              <a:buNone/>
              <a:defRPr sz="800"/>
            </a:lvl7pPr>
            <a:lvl8pPr marL="2871470" indent="0">
              <a:buNone/>
              <a:defRPr sz="800"/>
            </a:lvl8pPr>
            <a:lvl9pPr marL="32816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23398"/>
            <a:ext cx="7406640" cy="929746"/>
          </a:xfrm>
          <a:prstGeom prst="rect">
            <a:avLst/>
          </a:prstGeom>
        </p:spPr>
        <p:txBody>
          <a:bodyPr vert="horz" lIns="82040" tIns="41020" rIns="82040" bIns="410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301644"/>
            <a:ext cx="7406640" cy="3681536"/>
          </a:xfrm>
          <a:prstGeom prst="rect">
            <a:avLst/>
          </a:prstGeom>
        </p:spPr>
        <p:txBody>
          <a:bodyPr vert="horz" lIns="82040" tIns="41020" rIns="82040" bIns="41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5170420"/>
            <a:ext cx="1920240" cy="297002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61078-9B2C-4AAC-9D9C-0F0DD7456D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5170420"/>
            <a:ext cx="2606040" cy="297002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5170420"/>
            <a:ext cx="1920240" cy="297002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0420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340" indent="-307340" algn="l" defTabSz="82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6540" algn="l" defTabSz="820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525" indent="-205105" algn="l" defTabSz="82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735" indent="-205105" algn="l" defTabSz="820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5945" indent="-205105" algn="l" defTabSz="820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155" indent="-205105" algn="l" defTabSz="82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6365" indent="-205105" algn="l" defTabSz="82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75" indent="-205105" algn="l" defTabSz="82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6785" indent="-205105" algn="l" defTabSz="82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1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42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63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84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05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26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47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68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6" y="297002"/>
            <a:ext cx="7098030" cy="1078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786" y="1485011"/>
            <a:ext cx="7098030" cy="3539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786" y="5170421"/>
            <a:ext cx="1851660" cy="297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7692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056" y="5170421"/>
            <a:ext cx="2777490" cy="297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76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2155" y="5170421"/>
            <a:ext cx="1851660" cy="297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7692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76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97692" rtl="0" eaLnBrk="1" latinLnBrk="0" hangingPunct="1">
        <a:lnSpc>
          <a:spcPct val="90000"/>
        </a:lnSpc>
        <a:spcBef>
          <a:spcPct val="0"/>
        </a:spcBef>
        <a:buNone/>
        <a:defRPr sz="2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4423" indent="-124423" algn="l" defTabSz="497692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73269" indent="-124423" algn="l" defTabSz="497692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1306" kern="1200">
          <a:solidFill>
            <a:schemeClr val="tx1"/>
          </a:solidFill>
          <a:latin typeface="+mn-lt"/>
          <a:ea typeface="+mn-ea"/>
          <a:cs typeface="+mn-cs"/>
        </a:defRPr>
      </a:lvl2pPr>
      <a:lvl3pPr marL="622114" indent="-124423" algn="l" defTabSz="497692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1088" kern="1200">
          <a:solidFill>
            <a:schemeClr val="tx1"/>
          </a:solidFill>
          <a:latin typeface="+mn-lt"/>
          <a:ea typeface="+mn-ea"/>
          <a:cs typeface="+mn-cs"/>
        </a:defRPr>
      </a:lvl3pPr>
      <a:lvl4pPr marL="870960" indent="-124423" algn="l" defTabSz="497692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79" kern="1200">
          <a:solidFill>
            <a:schemeClr val="tx1"/>
          </a:solidFill>
          <a:latin typeface="+mn-lt"/>
          <a:ea typeface="+mn-ea"/>
          <a:cs typeface="+mn-cs"/>
        </a:defRPr>
      </a:lvl4pPr>
      <a:lvl5pPr marL="1119805" indent="-124423" algn="l" defTabSz="497692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79" kern="1200">
          <a:solidFill>
            <a:schemeClr val="tx1"/>
          </a:solidFill>
          <a:latin typeface="+mn-lt"/>
          <a:ea typeface="+mn-ea"/>
          <a:cs typeface="+mn-cs"/>
        </a:defRPr>
      </a:lvl5pPr>
      <a:lvl6pPr marL="1368652" indent="-124423" algn="l" defTabSz="497692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79" kern="1200">
          <a:solidFill>
            <a:schemeClr val="tx1"/>
          </a:solidFill>
          <a:latin typeface="+mn-lt"/>
          <a:ea typeface="+mn-ea"/>
          <a:cs typeface="+mn-cs"/>
        </a:defRPr>
      </a:lvl6pPr>
      <a:lvl7pPr marL="1617497" indent="-124423" algn="l" defTabSz="497692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79" kern="1200">
          <a:solidFill>
            <a:schemeClr val="tx1"/>
          </a:solidFill>
          <a:latin typeface="+mn-lt"/>
          <a:ea typeface="+mn-ea"/>
          <a:cs typeface="+mn-cs"/>
        </a:defRPr>
      </a:lvl7pPr>
      <a:lvl8pPr marL="1866343" indent="-124423" algn="l" defTabSz="497692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79" kern="1200">
          <a:solidFill>
            <a:schemeClr val="tx1"/>
          </a:solidFill>
          <a:latin typeface="+mn-lt"/>
          <a:ea typeface="+mn-ea"/>
          <a:cs typeface="+mn-cs"/>
        </a:defRPr>
      </a:lvl8pPr>
      <a:lvl9pPr marL="2115188" indent="-124423" algn="l" defTabSz="497692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692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1pPr>
      <a:lvl2pPr marL="248846" algn="l" defTabSz="497692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2pPr>
      <a:lvl3pPr marL="497692" algn="l" defTabSz="497692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3pPr>
      <a:lvl4pPr marL="746537" algn="l" defTabSz="497692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4pPr>
      <a:lvl5pPr marL="995383" algn="l" defTabSz="497692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5pPr>
      <a:lvl6pPr marL="1244228" algn="l" defTabSz="497692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6pPr>
      <a:lvl7pPr marL="1493075" algn="l" defTabSz="497692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7pPr>
      <a:lvl8pPr marL="1741920" algn="l" defTabSz="497692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8pPr>
      <a:lvl9pPr marL="1990766" algn="l" defTabSz="497692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15804" y="2370197"/>
            <a:ext cx="4976737" cy="1635095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39" y="3402598"/>
            <a:ext cx="6048626" cy="820765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408491" y="2120731"/>
            <a:ext cx="3403643" cy="190596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7692"/>
            <a:endParaRPr lang="zh-CN" altLang="en-US" sz="979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457200" y="1401951"/>
            <a:ext cx="7543800" cy="161356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 defTabSz="497692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38: ÔN TẬP CÁC SỐ VÀ PHÉP TÍNH TRONG PHẠM VI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</a:p>
          <a:p>
            <a:pPr algn="ctr" defTabSz="497692"/>
            <a:r>
              <a:rPr lang="en-US" altLang="zh-CN" sz="1959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1959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1959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959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786888" y="3391382"/>
            <a:ext cx="1123129" cy="661614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738958" y="2884206"/>
            <a:ext cx="1032837" cy="109701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63321" y="3325511"/>
            <a:ext cx="1136579" cy="66161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129237" y="2521431"/>
            <a:ext cx="1051650" cy="1631779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786890" y="4002743"/>
            <a:ext cx="6645737" cy="28011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7692"/>
            <a:endParaRPr lang="zh-CN" altLang="en-US" sz="979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796976" y="4415594"/>
            <a:ext cx="6635650" cy="2322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7692"/>
            <a:endParaRPr lang="zh-CN" altLang="en-US" sz="979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0" y="4026697"/>
            <a:ext cx="8229600" cy="155177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7692"/>
            <a:endParaRPr lang="zh-CN" altLang="en-US" sz="979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09800" y="863199"/>
            <a:ext cx="3403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97692"/>
            <a:r>
              <a:rPr lang="en-US" altLang="zh-CN" sz="24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24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71795" y="119495"/>
            <a:ext cx="4339715" cy="494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97692"/>
            <a:r>
              <a:rPr lang="en-US" altLang="zh-CN" sz="1306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497692"/>
            <a:r>
              <a:rPr lang="en-US" altLang="zh-CN" sz="1306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1306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71451" y="613733"/>
            <a:ext cx="13404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2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37522"/>
            <a:ext cx="2162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085272"/>
            <a:ext cx="3981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22437"/>
            <a:ext cx="1323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t="10445"/>
          <a:stretch>
            <a:fillRect/>
          </a:stretch>
        </p:blipFill>
        <p:spPr bwMode="auto">
          <a:xfrm>
            <a:off x="0" y="2408237"/>
            <a:ext cx="82296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79837"/>
            <a:ext cx="8229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Oval 45"/>
          <p:cNvSpPr/>
          <p:nvPr/>
        </p:nvSpPr>
        <p:spPr>
          <a:xfrm>
            <a:off x="3048000" y="2789237"/>
            <a:ext cx="4572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5029200" y="2865437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172200" y="2560637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49" name="Oval 48"/>
          <p:cNvSpPr/>
          <p:nvPr/>
        </p:nvSpPr>
        <p:spPr>
          <a:xfrm>
            <a:off x="7239000" y="2865437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50" name="Oval 49"/>
          <p:cNvSpPr/>
          <p:nvPr/>
        </p:nvSpPr>
        <p:spPr>
          <a:xfrm>
            <a:off x="1981200" y="4237037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</a:p>
        </p:txBody>
      </p:sp>
      <p:sp>
        <p:nvSpPr>
          <p:cNvPr id="51" name="Oval 50"/>
          <p:cNvSpPr/>
          <p:nvPr/>
        </p:nvSpPr>
        <p:spPr>
          <a:xfrm>
            <a:off x="5181600" y="4694237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52" name="Oval 51"/>
          <p:cNvSpPr/>
          <p:nvPr/>
        </p:nvSpPr>
        <p:spPr>
          <a:xfrm>
            <a:off x="6248400" y="4465637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53" name="Oval 52"/>
          <p:cNvSpPr/>
          <p:nvPr/>
        </p:nvSpPr>
        <p:spPr>
          <a:xfrm>
            <a:off x="7315200" y="4237037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437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55637"/>
            <a:ext cx="32480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6629400" y="1112837"/>
            <a:ext cx="9906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57800" y="1798637"/>
            <a:ext cx="9906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5000" y="655637"/>
            <a:ext cx="9906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1874837"/>
            <a:ext cx="9906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30931" y="826164"/>
            <a:ext cx="3809694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Những bông hoa ghi số lớn hơn 5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30931" y="2103436"/>
            <a:ext cx="338214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Bông hoa trắng ghi số lớn nhất là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Bông hoa trắng ghi số bé nhất là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43000" y="1178357"/>
            <a:ext cx="1524000" cy="34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FF0000"/>
                </a:solidFill>
              </a:rPr>
              <a:t>6, 7, 8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60002" y="2439665"/>
            <a:ext cx="1524000" cy="34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FF0000"/>
                </a:solidFill>
              </a:rPr>
              <a:t>6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93113" y="3045592"/>
            <a:ext cx="1524000" cy="34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FF0000"/>
                </a:solidFill>
              </a:rPr>
              <a:t>3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2" grpId="3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229599" cy="107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9779"/>
            <a:ext cx="8229600" cy="369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65237"/>
            <a:ext cx="38671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85800" y="210343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437"/>
            <a:ext cx="1333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8037"/>
            <a:ext cx="8077200" cy="310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32237"/>
            <a:ext cx="8229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752600" y="1036637"/>
            <a:ext cx="3810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3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53200" y="1036637"/>
            <a:ext cx="3810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4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29200" y="1036637"/>
            <a:ext cx="3048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5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846637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Việt được 10 điểm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86</Words>
  <Application>Microsoft Office PowerPoint</Application>
  <PresentationFormat>Custom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15</cp:revision>
  <dcterms:created xsi:type="dcterms:W3CDTF">2020-08-26T08:12:00Z</dcterms:created>
  <dcterms:modified xsi:type="dcterms:W3CDTF">2025-04-07T17:02:04Z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