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9F59C-D0BA-4F89-A3E8-4245CD0E87D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9D37F-866B-434C-A5AC-EEEAAF69D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0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0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624"/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6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624"/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3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624"/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6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624"/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7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624"/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6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624"/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6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0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606"/>
            </a:lvl1pPr>
            <a:lvl2pPr marL="305931" indent="0" algn="ctr">
              <a:buNone/>
              <a:defRPr sz="1338"/>
            </a:lvl2pPr>
            <a:lvl3pPr marL="611863" indent="0" algn="ctr">
              <a:buNone/>
              <a:defRPr sz="1204"/>
            </a:lvl3pPr>
            <a:lvl4pPr marL="917793" indent="0" algn="ctr">
              <a:buNone/>
              <a:defRPr sz="1071"/>
            </a:lvl4pPr>
            <a:lvl5pPr marL="1223724" indent="0" algn="ctr">
              <a:buNone/>
              <a:defRPr sz="1071"/>
            </a:lvl5pPr>
            <a:lvl6pPr marL="1529654" indent="0" algn="ctr">
              <a:buNone/>
              <a:defRPr sz="1071"/>
            </a:lvl6pPr>
            <a:lvl7pPr marL="1835586" indent="0" algn="ctr">
              <a:buNone/>
              <a:defRPr sz="1071"/>
            </a:lvl7pPr>
            <a:lvl8pPr marL="2141516" indent="0" algn="ctr">
              <a:buNone/>
              <a:defRPr sz="1071"/>
            </a:lvl8pPr>
            <a:lvl9pPr marL="2447448" indent="0" algn="ctr">
              <a:buNone/>
              <a:defRPr sz="10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8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7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40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1pPr>
            <a:lvl2pPr marL="305931" indent="0">
              <a:buNone/>
              <a:defRPr sz="1338">
                <a:solidFill>
                  <a:schemeClr val="tx1">
                    <a:tint val="75000"/>
                  </a:schemeClr>
                </a:solidFill>
              </a:defRPr>
            </a:lvl2pPr>
            <a:lvl3pPr marL="611863" indent="0">
              <a:buNone/>
              <a:defRPr sz="1204">
                <a:solidFill>
                  <a:schemeClr val="tx1">
                    <a:tint val="75000"/>
                  </a:schemeClr>
                </a:solidFill>
              </a:defRPr>
            </a:lvl3pPr>
            <a:lvl4pPr marL="917793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37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296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558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1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744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92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73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31" indent="0">
              <a:buNone/>
              <a:defRPr sz="1338" b="1"/>
            </a:lvl2pPr>
            <a:lvl3pPr marL="611863" indent="0">
              <a:buNone/>
              <a:defRPr sz="1204" b="1"/>
            </a:lvl3pPr>
            <a:lvl4pPr marL="917793" indent="0">
              <a:buNone/>
              <a:defRPr sz="1071" b="1"/>
            </a:lvl4pPr>
            <a:lvl5pPr marL="1223724" indent="0">
              <a:buNone/>
              <a:defRPr sz="1071" b="1"/>
            </a:lvl5pPr>
            <a:lvl6pPr marL="1529654" indent="0">
              <a:buNone/>
              <a:defRPr sz="1071" b="1"/>
            </a:lvl6pPr>
            <a:lvl7pPr marL="1835586" indent="0">
              <a:buNone/>
              <a:defRPr sz="1071" b="1"/>
            </a:lvl7pPr>
            <a:lvl8pPr marL="2141516" indent="0">
              <a:buNone/>
              <a:defRPr sz="1071" b="1"/>
            </a:lvl8pPr>
            <a:lvl9pPr marL="2447448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31" indent="0">
              <a:buNone/>
              <a:defRPr sz="1338" b="1"/>
            </a:lvl2pPr>
            <a:lvl3pPr marL="611863" indent="0">
              <a:buNone/>
              <a:defRPr sz="1204" b="1"/>
            </a:lvl3pPr>
            <a:lvl4pPr marL="917793" indent="0">
              <a:buNone/>
              <a:defRPr sz="1071" b="1"/>
            </a:lvl4pPr>
            <a:lvl5pPr marL="1223724" indent="0">
              <a:buNone/>
              <a:defRPr sz="1071" b="1"/>
            </a:lvl5pPr>
            <a:lvl6pPr marL="1529654" indent="0">
              <a:buNone/>
              <a:defRPr sz="1071" b="1"/>
            </a:lvl6pPr>
            <a:lvl7pPr marL="1835586" indent="0">
              <a:buNone/>
              <a:defRPr sz="1071" b="1"/>
            </a:lvl7pPr>
            <a:lvl8pPr marL="2141516" indent="0">
              <a:buNone/>
              <a:defRPr sz="1071" b="1"/>
            </a:lvl8pPr>
            <a:lvl9pPr marL="2447448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1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23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8"/>
            </a:lvl4pPr>
            <a:lvl5pPr>
              <a:defRPr sz="1338"/>
            </a:lvl5pPr>
            <a:lvl6pPr>
              <a:defRPr sz="1338"/>
            </a:lvl6pPr>
            <a:lvl7pPr>
              <a:defRPr sz="1338"/>
            </a:lvl7pPr>
            <a:lvl8pPr>
              <a:defRPr sz="1338"/>
            </a:lvl8pPr>
            <a:lvl9pPr>
              <a:defRPr sz="13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7"/>
          </a:xfrm>
        </p:spPr>
        <p:txBody>
          <a:bodyPr/>
          <a:lstStyle>
            <a:lvl1pPr marL="0" indent="0">
              <a:buNone/>
              <a:defRPr sz="1071"/>
            </a:lvl1pPr>
            <a:lvl2pPr marL="305931" indent="0">
              <a:buNone/>
              <a:defRPr sz="937"/>
            </a:lvl2pPr>
            <a:lvl3pPr marL="611863" indent="0">
              <a:buNone/>
              <a:defRPr sz="803"/>
            </a:lvl3pPr>
            <a:lvl4pPr marL="917793" indent="0">
              <a:buNone/>
              <a:defRPr sz="670"/>
            </a:lvl4pPr>
            <a:lvl5pPr marL="1223724" indent="0">
              <a:buNone/>
              <a:defRPr sz="670"/>
            </a:lvl5pPr>
            <a:lvl6pPr marL="1529654" indent="0">
              <a:buNone/>
              <a:defRPr sz="670"/>
            </a:lvl6pPr>
            <a:lvl7pPr marL="1835586" indent="0">
              <a:buNone/>
              <a:defRPr sz="670"/>
            </a:lvl7pPr>
            <a:lvl8pPr marL="2141516" indent="0">
              <a:buNone/>
              <a:defRPr sz="670"/>
            </a:lvl8pPr>
            <a:lvl9pPr marL="2447448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7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624"/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6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624"/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98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 marL="0" indent="0">
              <a:buNone/>
              <a:defRPr sz="2142"/>
            </a:lvl1pPr>
            <a:lvl2pPr marL="305931" indent="0">
              <a:buNone/>
              <a:defRPr sz="1874"/>
            </a:lvl2pPr>
            <a:lvl3pPr marL="611863" indent="0">
              <a:buNone/>
              <a:defRPr sz="1606"/>
            </a:lvl3pPr>
            <a:lvl4pPr marL="917793" indent="0">
              <a:buNone/>
              <a:defRPr sz="1338"/>
            </a:lvl4pPr>
            <a:lvl5pPr marL="1223724" indent="0">
              <a:buNone/>
              <a:defRPr sz="1338"/>
            </a:lvl5pPr>
            <a:lvl6pPr marL="1529654" indent="0">
              <a:buNone/>
              <a:defRPr sz="1338"/>
            </a:lvl6pPr>
            <a:lvl7pPr marL="1835586" indent="0">
              <a:buNone/>
              <a:defRPr sz="1338"/>
            </a:lvl7pPr>
            <a:lvl8pPr marL="2141516" indent="0">
              <a:buNone/>
              <a:defRPr sz="1338"/>
            </a:lvl8pPr>
            <a:lvl9pPr marL="2447448" indent="0">
              <a:buNone/>
              <a:defRPr sz="133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7"/>
          </a:xfrm>
        </p:spPr>
        <p:txBody>
          <a:bodyPr/>
          <a:lstStyle>
            <a:lvl1pPr marL="0" indent="0">
              <a:buNone/>
              <a:defRPr sz="1071"/>
            </a:lvl1pPr>
            <a:lvl2pPr marL="305931" indent="0">
              <a:buNone/>
              <a:defRPr sz="937"/>
            </a:lvl2pPr>
            <a:lvl3pPr marL="611863" indent="0">
              <a:buNone/>
              <a:defRPr sz="803"/>
            </a:lvl3pPr>
            <a:lvl4pPr marL="917793" indent="0">
              <a:buNone/>
              <a:defRPr sz="670"/>
            </a:lvl4pPr>
            <a:lvl5pPr marL="1223724" indent="0">
              <a:buNone/>
              <a:defRPr sz="670"/>
            </a:lvl5pPr>
            <a:lvl6pPr marL="1529654" indent="0">
              <a:buNone/>
              <a:defRPr sz="670"/>
            </a:lvl6pPr>
            <a:lvl7pPr marL="1835586" indent="0">
              <a:buNone/>
              <a:defRPr sz="670"/>
            </a:lvl7pPr>
            <a:lvl8pPr marL="2141516" indent="0">
              <a:buNone/>
              <a:defRPr sz="670"/>
            </a:lvl8pPr>
            <a:lvl9pPr marL="2447448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69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4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4" y="365127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53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7" y="1"/>
            <a:ext cx="10032437" cy="117928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8" y="1316767"/>
            <a:ext cx="9217025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9" y="2218997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27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48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42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213">
                <a:solidFill>
                  <a:schemeClr val="tx1">
                    <a:tint val="75000"/>
                  </a:schemeClr>
                </a:solidFill>
              </a:defRPr>
            </a:lvl1pPr>
            <a:lvl2pPr marL="504312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2pPr>
            <a:lvl3pPr marL="1008624" indent="0">
              <a:buNone/>
              <a:defRPr sz="1721">
                <a:solidFill>
                  <a:schemeClr val="tx1">
                    <a:tint val="75000"/>
                  </a:schemeClr>
                </a:solidFill>
              </a:defRPr>
            </a:lvl3pPr>
            <a:lvl4pPr marL="151293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201724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52156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302587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5301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403449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624"/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6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624"/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7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074"/>
            </a:lvl1pPr>
            <a:lvl2pPr>
              <a:defRPr sz="2705"/>
            </a:lvl2pPr>
            <a:lvl3pPr>
              <a:defRPr sz="2213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074"/>
            </a:lvl1pPr>
            <a:lvl2pPr>
              <a:defRPr sz="2705"/>
            </a:lvl2pPr>
            <a:lvl3pPr>
              <a:defRPr sz="2213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624"/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6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624"/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9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2"/>
          </a:xfrm>
        </p:spPr>
        <p:txBody>
          <a:bodyPr anchor="b"/>
          <a:lstStyle>
            <a:lvl1pPr marL="0" indent="0">
              <a:buNone/>
              <a:defRPr sz="2705" b="1"/>
            </a:lvl1pPr>
            <a:lvl2pPr marL="504312" indent="0">
              <a:buNone/>
              <a:defRPr sz="2213" b="1"/>
            </a:lvl2pPr>
            <a:lvl3pPr marL="1008624" indent="0">
              <a:buNone/>
              <a:defRPr sz="1967" b="1"/>
            </a:lvl3pPr>
            <a:lvl4pPr marL="1512937" indent="0">
              <a:buNone/>
              <a:defRPr sz="1721" b="1"/>
            </a:lvl4pPr>
            <a:lvl5pPr marL="2017249" indent="0">
              <a:buNone/>
              <a:defRPr sz="1721" b="1"/>
            </a:lvl5pPr>
            <a:lvl6pPr marL="2521561" indent="0">
              <a:buNone/>
              <a:defRPr sz="1721" b="1"/>
            </a:lvl6pPr>
            <a:lvl7pPr marL="3025873" indent="0">
              <a:buNone/>
              <a:defRPr sz="1721" b="1"/>
            </a:lvl7pPr>
            <a:lvl8pPr marL="3530185" indent="0">
              <a:buNone/>
              <a:defRPr sz="1721" b="1"/>
            </a:lvl8pPr>
            <a:lvl9pPr marL="4034497" indent="0">
              <a:buNone/>
              <a:defRPr sz="17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705"/>
            </a:lvl1pPr>
            <a:lvl2pPr>
              <a:defRPr sz="2213"/>
            </a:lvl2pPr>
            <a:lvl3pPr>
              <a:defRPr sz="1967"/>
            </a:lvl3pPr>
            <a:lvl4pPr>
              <a:defRPr sz="1721"/>
            </a:lvl4pPr>
            <a:lvl5pPr>
              <a:defRPr sz="1721"/>
            </a:lvl5pPr>
            <a:lvl6pPr>
              <a:defRPr sz="1721"/>
            </a:lvl6pPr>
            <a:lvl7pPr>
              <a:defRPr sz="1721"/>
            </a:lvl7pPr>
            <a:lvl8pPr>
              <a:defRPr sz="1721"/>
            </a:lvl8pPr>
            <a:lvl9pPr>
              <a:defRPr sz="17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5"/>
            <a:ext cx="5389034" cy="639762"/>
          </a:xfrm>
        </p:spPr>
        <p:txBody>
          <a:bodyPr anchor="b"/>
          <a:lstStyle>
            <a:lvl1pPr marL="0" indent="0">
              <a:buNone/>
              <a:defRPr sz="2705" b="1"/>
            </a:lvl1pPr>
            <a:lvl2pPr marL="504312" indent="0">
              <a:buNone/>
              <a:defRPr sz="2213" b="1"/>
            </a:lvl2pPr>
            <a:lvl3pPr marL="1008624" indent="0">
              <a:buNone/>
              <a:defRPr sz="1967" b="1"/>
            </a:lvl3pPr>
            <a:lvl4pPr marL="1512937" indent="0">
              <a:buNone/>
              <a:defRPr sz="1721" b="1"/>
            </a:lvl4pPr>
            <a:lvl5pPr marL="2017249" indent="0">
              <a:buNone/>
              <a:defRPr sz="1721" b="1"/>
            </a:lvl5pPr>
            <a:lvl6pPr marL="2521561" indent="0">
              <a:buNone/>
              <a:defRPr sz="1721" b="1"/>
            </a:lvl6pPr>
            <a:lvl7pPr marL="3025873" indent="0">
              <a:buNone/>
              <a:defRPr sz="1721" b="1"/>
            </a:lvl7pPr>
            <a:lvl8pPr marL="3530185" indent="0">
              <a:buNone/>
              <a:defRPr sz="1721" b="1"/>
            </a:lvl8pPr>
            <a:lvl9pPr marL="4034497" indent="0">
              <a:buNone/>
              <a:defRPr sz="17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705"/>
            </a:lvl1pPr>
            <a:lvl2pPr>
              <a:defRPr sz="2213"/>
            </a:lvl2pPr>
            <a:lvl3pPr>
              <a:defRPr sz="1967"/>
            </a:lvl3pPr>
            <a:lvl4pPr>
              <a:defRPr sz="1721"/>
            </a:lvl4pPr>
            <a:lvl5pPr>
              <a:defRPr sz="1721"/>
            </a:lvl5pPr>
            <a:lvl6pPr>
              <a:defRPr sz="1721"/>
            </a:lvl6pPr>
            <a:lvl7pPr>
              <a:defRPr sz="1721"/>
            </a:lvl7pPr>
            <a:lvl8pPr>
              <a:defRPr sz="1721"/>
            </a:lvl8pPr>
            <a:lvl9pPr>
              <a:defRPr sz="17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624"/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6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624"/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8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624"/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6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624"/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1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624"/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6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624"/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3" cy="1162050"/>
          </a:xfrm>
        </p:spPr>
        <p:txBody>
          <a:bodyPr anchor="b"/>
          <a:lstStyle>
            <a:lvl1pPr algn="l">
              <a:defRPr sz="221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565"/>
            </a:lvl1pPr>
            <a:lvl2pPr>
              <a:defRPr sz="3074"/>
            </a:lvl2pPr>
            <a:lvl3pPr>
              <a:defRPr sz="2705"/>
            </a:lvl3pPr>
            <a:lvl4pPr>
              <a:defRPr sz="2213"/>
            </a:lvl4pPr>
            <a:lvl5pPr>
              <a:defRPr sz="2213"/>
            </a:lvl5pPr>
            <a:lvl6pPr>
              <a:defRPr sz="2213"/>
            </a:lvl6pPr>
            <a:lvl7pPr>
              <a:defRPr sz="2213"/>
            </a:lvl7pPr>
            <a:lvl8pPr>
              <a:defRPr sz="2213"/>
            </a:lvl8pPr>
            <a:lvl9pPr>
              <a:defRPr sz="22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3" cy="4691063"/>
          </a:xfrm>
        </p:spPr>
        <p:txBody>
          <a:bodyPr/>
          <a:lstStyle>
            <a:lvl1pPr marL="0" indent="0">
              <a:buNone/>
              <a:defRPr sz="1598"/>
            </a:lvl1pPr>
            <a:lvl2pPr marL="504312" indent="0">
              <a:buNone/>
              <a:defRPr sz="1352"/>
            </a:lvl2pPr>
            <a:lvl3pPr marL="1008624" indent="0">
              <a:buNone/>
              <a:defRPr sz="1106"/>
            </a:lvl3pPr>
            <a:lvl4pPr marL="1512937" indent="0">
              <a:buNone/>
              <a:defRPr sz="984"/>
            </a:lvl4pPr>
            <a:lvl5pPr marL="2017249" indent="0">
              <a:buNone/>
              <a:defRPr sz="984"/>
            </a:lvl5pPr>
            <a:lvl6pPr marL="2521561" indent="0">
              <a:buNone/>
              <a:defRPr sz="984"/>
            </a:lvl6pPr>
            <a:lvl7pPr marL="3025873" indent="0">
              <a:buNone/>
              <a:defRPr sz="984"/>
            </a:lvl7pPr>
            <a:lvl8pPr marL="3530185" indent="0">
              <a:buNone/>
              <a:defRPr sz="984"/>
            </a:lvl8pPr>
            <a:lvl9pPr marL="4034497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624"/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6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624"/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2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8"/>
          </a:xfrm>
        </p:spPr>
        <p:txBody>
          <a:bodyPr anchor="b"/>
          <a:lstStyle>
            <a:lvl1pPr algn="l">
              <a:defRPr sz="221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7"/>
            <a:ext cx="7315200" cy="4114800"/>
          </a:xfrm>
        </p:spPr>
        <p:txBody>
          <a:bodyPr/>
          <a:lstStyle>
            <a:lvl1pPr marL="0" indent="0">
              <a:buNone/>
              <a:defRPr sz="3565"/>
            </a:lvl1pPr>
            <a:lvl2pPr marL="504312" indent="0">
              <a:buNone/>
              <a:defRPr sz="3074"/>
            </a:lvl2pPr>
            <a:lvl3pPr marL="1008624" indent="0">
              <a:buNone/>
              <a:defRPr sz="2705"/>
            </a:lvl3pPr>
            <a:lvl4pPr marL="1512937" indent="0">
              <a:buNone/>
              <a:defRPr sz="2213"/>
            </a:lvl4pPr>
            <a:lvl5pPr marL="2017249" indent="0">
              <a:buNone/>
              <a:defRPr sz="2213"/>
            </a:lvl5pPr>
            <a:lvl6pPr marL="2521561" indent="0">
              <a:buNone/>
              <a:defRPr sz="2213"/>
            </a:lvl6pPr>
            <a:lvl7pPr marL="3025873" indent="0">
              <a:buNone/>
              <a:defRPr sz="2213"/>
            </a:lvl7pPr>
            <a:lvl8pPr marL="3530185" indent="0">
              <a:buNone/>
              <a:defRPr sz="2213"/>
            </a:lvl8pPr>
            <a:lvl9pPr marL="4034497" indent="0">
              <a:buNone/>
              <a:defRPr sz="22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598"/>
            </a:lvl1pPr>
            <a:lvl2pPr marL="504312" indent="0">
              <a:buNone/>
              <a:defRPr sz="1352"/>
            </a:lvl2pPr>
            <a:lvl3pPr marL="1008624" indent="0">
              <a:buNone/>
              <a:defRPr sz="1106"/>
            </a:lvl3pPr>
            <a:lvl4pPr marL="1512937" indent="0">
              <a:buNone/>
              <a:defRPr sz="984"/>
            </a:lvl4pPr>
            <a:lvl5pPr marL="2017249" indent="0">
              <a:buNone/>
              <a:defRPr sz="984"/>
            </a:lvl5pPr>
            <a:lvl6pPr marL="2521561" indent="0">
              <a:buNone/>
              <a:defRPr sz="984"/>
            </a:lvl6pPr>
            <a:lvl7pPr marL="3025873" indent="0">
              <a:buNone/>
              <a:defRPr sz="984"/>
            </a:lvl7pPr>
            <a:lvl8pPr marL="3530185" indent="0">
              <a:buNone/>
              <a:defRPr sz="984"/>
            </a:lvl8pPr>
            <a:lvl9pPr marL="4034497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624"/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6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624"/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2040" tIns="41020" rIns="82040" bIns="410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82040" tIns="41020" rIns="82040" bIns="41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l">
              <a:defRPr sz="1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624"/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ctr">
              <a:defRPr sz="1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6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r">
              <a:defRPr sz="1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624"/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08624" rtl="0" eaLnBrk="1" latinLnBrk="0" hangingPunct="1">
        <a:spcBef>
          <a:spcPct val="0"/>
        </a:spcBef>
        <a:buNone/>
        <a:defRPr sz="4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44" indent="-377844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65" kern="1200">
          <a:solidFill>
            <a:schemeClr val="tx1"/>
          </a:solidFill>
          <a:latin typeface="+mn-lt"/>
          <a:ea typeface="+mn-ea"/>
          <a:cs typeface="+mn-cs"/>
        </a:defRPr>
      </a:lvl1pPr>
      <a:lvl2pPr marL="819702" indent="-315390" algn="l" defTabSz="10086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260780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3pPr>
      <a:lvl4pPr marL="1765093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13" kern="1200">
          <a:solidFill>
            <a:schemeClr val="tx1"/>
          </a:solidFill>
          <a:latin typeface="+mn-lt"/>
          <a:ea typeface="+mn-ea"/>
          <a:cs typeface="+mn-cs"/>
        </a:defRPr>
      </a:lvl4pPr>
      <a:lvl5pPr marL="2269405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13" kern="1200">
          <a:solidFill>
            <a:schemeClr val="tx1"/>
          </a:solidFill>
          <a:latin typeface="+mn-lt"/>
          <a:ea typeface="+mn-ea"/>
          <a:cs typeface="+mn-cs"/>
        </a:defRPr>
      </a:lvl5pPr>
      <a:lvl6pPr marL="2773717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6pPr>
      <a:lvl7pPr marL="3278029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7pPr>
      <a:lvl8pPr marL="3782341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8pPr>
      <a:lvl9pPr marL="4286653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1pPr>
      <a:lvl2pPr marL="504312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2pPr>
      <a:lvl3pPr marL="1008624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3pPr>
      <a:lvl4pPr marL="1512937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2017249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521561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3025873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530185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4034497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4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11863" rtl="0" eaLnBrk="1" latinLnBrk="0" hangingPunct="1">
        <a:lnSpc>
          <a:spcPct val="90000"/>
        </a:lnSpc>
        <a:spcBef>
          <a:spcPct val="0"/>
        </a:spcBef>
        <a:buNone/>
        <a:defRPr sz="29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966" indent="-152966" algn="l" defTabSz="611863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8897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4827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338" kern="1200">
          <a:solidFill>
            <a:schemeClr val="tx1"/>
          </a:solidFill>
          <a:latin typeface="+mn-lt"/>
          <a:ea typeface="+mn-ea"/>
          <a:cs typeface="+mn-cs"/>
        </a:defRPr>
      </a:lvl3pPr>
      <a:lvl4pPr marL="1070758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4pPr>
      <a:lvl5pPr marL="1376688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5pPr>
      <a:lvl6pPr marL="1682621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6pPr>
      <a:lvl7pPr marL="1988551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7pPr>
      <a:lvl8pPr marL="2294482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8pPr>
      <a:lvl9pPr marL="2600412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1pPr>
      <a:lvl2pPr marL="305931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2pPr>
      <a:lvl3pPr marL="611863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3pPr>
      <a:lvl4pPr marL="917793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4pPr>
      <a:lvl5pPr marL="1223724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5pPr>
      <a:lvl6pPr marL="1529654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6pPr>
      <a:lvl7pPr marL="1835586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7pPr>
      <a:lvl8pPr marL="2141516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8pPr>
      <a:lvl9pPr marL="2447448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2140"/>
            <a:ext cx="12787952" cy="1009022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655093" y="1723515"/>
            <a:ext cx="10809392" cy="198366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 defTabSz="611863"/>
            <a:r>
              <a:rPr lang="en-US" sz="245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38: ÔN TẬP CÁC SỐ VÀ PHÉP TÍNH TRONG PHẠM VI </a:t>
            </a:r>
            <a:r>
              <a:rPr lang="en-US" sz="245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</a:p>
          <a:p>
            <a:pPr algn="ctr" defTabSz="611863"/>
            <a:r>
              <a:rPr lang="en-US" altLang="zh-CN" sz="2408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2408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408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8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408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en-US" altLang="zh-CN" sz="2408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290534"/>
            <a:ext cx="2279176" cy="813367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219829" y="3086969"/>
            <a:ext cx="1936517" cy="1754292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116704" y="4022658"/>
            <a:ext cx="3000396" cy="8133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875038" y="3012850"/>
            <a:ext cx="2440238" cy="197201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2017173" y="5675568"/>
            <a:ext cx="8170058" cy="34436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1863"/>
            <a:endParaRPr lang="zh-CN" altLang="en-US" sz="1204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017173" y="5428392"/>
            <a:ext cx="8157657" cy="28555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1863"/>
            <a:endParaRPr lang="zh-CN" altLang="en-US" sz="1204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037396" y="5675568"/>
            <a:ext cx="10117209" cy="118243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1863"/>
            <a:endParaRPr lang="zh-CN" altLang="en-US" sz="1204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754054" y="1061190"/>
            <a:ext cx="4184331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11863"/>
            <a:r>
              <a:rPr lang="en-US" altLang="zh-CN" sz="2951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2951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215585" y="146904"/>
            <a:ext cx="5335108" cy="586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11863"/>
            <a:r>
              <a:rPr lang="en-US" altLang="zh-CN" sz="1606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11863"/>
            <a:r>
              <a:rPr lang="en-US" altLang="zh-CN" sz="1606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1606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59213" y="754504"/>
            <a:ext cx="16478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91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397" y="1"/>
            <a:ext cx="2529302" cy="106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8064" y="1038664"/>
            <a:ext cx="5948544" cy="57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b="8197"/>
          <a:stretch>
            <a:fillRect/>
          </a:stretch>
        </p:blipFill>
        <p:spPr bwMode="auto">
          <a:xfrm>
            <a:off x="1318429" y="1930154"/>
            <a:ext cx="6370094" cy="65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7396" y="3054289"/>
            <a:ext cx="10117209" cy="279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4035087" y="3335322"/>
            <a:ext cx="468389" cy="5620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endParaRPr lang="en-US" sz="19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908644" y="3241644"/>
            <a:ext cx="468389" cy="5620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endParaRPr lang="en-US" sz="19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782202" y="3335322"/>
            <a:ext cx="468389" cy="5620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endParaRPr lang="en-US" sz="1967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38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r="4975"/>
          <a:stretch>
            <a:fillRect/>
          </a:stretch>
        </p:blipFill>
        <p:spPr bwMode="auto">
          <a:xfrm>
            <a:off x="1037396" y="524987"/>
            <a:ext cx="10117209" cy="505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3609093" y="2864382"/>
            <a:ext cx="2525072" cy="9264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6751745" y="2864382"/>
            <a:ext cx="2436832" cy="8127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34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r="5000"/>
          <a:stretch>
            <a:fillRect/>
          </a:stretch>
        </p:blipFill>
        <p:spPr bwMode="auto">
          <a:xfrm>
            <a:off x="1037396" y="1"/>
            <a:ext cx="10117209" cy="383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396" y="3991067"/>
            <a:ext cx="10117209" cy="266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4690832" y="1930154"/>
            <a:ext cx="374711" cy="37471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r>
              <a:rPr lang="en-US" sz="2459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5</a:t>
            </a:r>
            <a:endParaRPr lang="en-US" sz="2459" b="1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70711" y="806020"/>
            <a:ext cx="749423" cy="46838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r>
              <a:rPr lang="en-US" sz="2213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10</a:t>
            </a:r>
            <a:endParaRPr lang="en-US" sz="2213" b="1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88524" y="2492222"/>
            <a:ext cx="374711" cy="37471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r>
              <a:rPr lang="en-US" sz="2459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4</a:t>
            </a:r>
            <a:endParaRPr lang="en-US" sz="2459" b="1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04631" y="5677269"/>
            <a:ext cx="468389" cy="468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r>
              <a:rPr lang="en-US" sz="3442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&gt;</a:t>
            </a:r>
            <a:endParaRPr lang="en-US" sz="3442" b="1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77034" y="5677269"/>
            <a:ext cx="468389" cy="468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r>
              <a:rPr lang="en-US" sz="3442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&lt;</a:t>
            </a:r>
            <a:endParaRPr lang="en-US" sz="3442" b="1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000014" y="5677269"/>
            <a:ext cx="468389" cy="468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r>
              <a:rPr lang="en-US" sz="3442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=</a:t>
            </a:r>
            <a:endParaRPr lang="en-US" sz="3442" b="1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1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4174" y="0"/>
            <a:ext cx="8056296" cy="686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627611" y="6333014"/>
            <a:ext cx="749423" cy="374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r>
              <a:rPr lang="en-US" sz="2459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2</a:t>
            </a:r>
            <a:endParaRPr lang="en-US" sz="2459" b="1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58067" y="6333014"/>
            <a:ext cx="749423" cy="374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r>
              <a:rPr lang="en-US" sz="2459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1</a:t>
            </a:r>
            <a:endParaRPr lang="en-US" sz="2459" b="1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5879" y="6333014"/>
            <a:ext cx="749423" cy="374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r>
              <a:rPr lang="en-US" sz="2459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2</a:t>
            </a:r>
            <a:endParaRPr lang="en-US" sz="2459" b="1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00014" y="6333014"/>
            <a:ext cx="749423" cy="374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r>
              <a:rPr lang="en-US" sz="2459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1</a:t>
            </a:r>
            <a:endParaRPr lang="en-US" sz="2459" b="1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8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2025-04-07T17:00:19Z</dcterms:created>
  <dcterms:modified xsi:type="dcterms:W3CDTF">2025-04-07T17:00:30Z</dcterms:modified>
</cp:coreProperties>
</file>