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F497C-99E8-40B9-8B47-53708737D680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2305-1FE8-4EF6-9F8A-AE974B3E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7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3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35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71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8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25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18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3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56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677B-24C5-4928-B943-14865C52E43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8144-BF63-4363-8134-955D46D01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186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1186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5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599463" y="1723515"/>
            <a:ext cx="9274108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algn="ctr" defTabSz="611863"/>
            <a:r>
              <a:rPr lang="en-US" sz="245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38: ÔN TẬP CÁC SỐ VÀ PHÉP TÍNH TRONG PHẠM VI </a:t>
            </a:r>
            <a:r>
              <a:rPr lang="en-US" sz="245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  <a:p>
            <a:pPr algn="ctr" defTabSz="611863"/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408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408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8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r>
              <a:rPr lang="en-US" altLang="zh-CN" sz="2408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en-US" altLang="zh-CN" sz="2408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1863"/>
            <a:endParaRPr lang="zh-CN" altLang="en-US" sz="1204">
              <a:solidFill>
                <a:prstClr val="white"/>
              </a:solidFill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1863"/>
            <a:r>
              <a:rPr lang="en-US" altLang="zh-CN" sz="2951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2951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11863"/>
            <a:r>
              <a:rPr lang="en-US" altLang="zh-CN" sz="16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11863"/>
            <a:r>
              <a:rPr lang="en-US" altLang="zh-CN" sz="1606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606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4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396" y="1"/>
            <a:ext cx="2529302" cy="10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396" y="1087054"/>
            <a:ext cx="10117209" cy="12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1412108" y="2398544"/>
            <a:ext cx="9555140" cy="3593823"/>
            <a:chOff x="304800" y="1951037"/>
            <a:chExt cx="7772399" cy="2923309"/>
          </a:xfrm>
        </p:grpSpPr>
        <p:grpSp>
          <p:nvGrpSpPr>
            <p:cNvPr id="7" name="Group 6"/>
            <p:cNvGrpSpPr/>
            <p:nvPr/>
          </p:nvGrpSpPr>
          <p:grpSpPr>
            <a:xfrm>
              <a:off x="304800" y="1951037"/>
              <a:ext cx="7772399" cy="1458644"/>
              <a:chOff x="304800" y="2092593"/>
              <a:chExt cx="7772399" cy="1458644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4800" y="2103437"/>
                <a:ext cx="3581400" cy="1354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75878" y="2092593"/>
                <a:ext cx="3401321" cy="1458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" y="3475037"/>
              <a:ext cx="762000" cy="1399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3475037"/>
              <a:ext cx="3581400" cy="131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6913" y="4084745"/>
            <a:ext cx="2435624" cy="23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5785" y="5864625"/>
            <a:ext cx="5445026" cy="5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99463" y="6333014"/>
            <a:ext cx="3911051" cy="39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97154" y="2304866"/>
            <a:ext cx="1311490" cy="1779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3"/>
          </a:p>
        </p:txBody>
      </p:sp>
      <p:sp>
        <p:nvSpPr>
          <p:cNvPr id="14" name="Rectangle 13"/>
          <p:cNvSpPr/>
          <p:nvPr/>
        </p:nvSpPr>
        <p:spPr>
          <a:xfrm>
            <a:off x="6564389" y="2304866"/>
            <a:ext cx="1311490" cy="1779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3"/>
          </a:p>
        </p:txBody>
      </p:sp>
      <p:sp>
        <p:nvSpPr>
          <p:cNvPr id="15" name="Rectangle 14"/>
          <p:cNvSpPr/>
          <p:nvPr/>
        </p:nvSpPr>
        <p:spPr>
          <a:xfrm>
            <a:off x="8156913" y="2304866"/>
            <a:ext cx="1311490" cy="1779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3"/>
          </a:p>
        </p:txBody>
      </p:sp>
      <p:sp>
        <p:nvSpPr>
          <p:cNvPr id="16" name="Rectangle 15"/>
          <p:cNvSpPr/>
          <p:nvPr/>
        </p:nvSpPr>
        <p:spPr>
          <a:xfrm>
            <a:off x="9843114" y="2304866"/>
            <a:ext cx="1311490" cy="1779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3"/>
          </a:p>
        </p:txBody>
      </p:sp>
    </p:spTree>
    <p:extLst>
      <p:ext uri="{BB962C8B-B14F-4D97-AF65-F5344CB8AC3E}">
        <p14:creationId xmlns:p14="http://schemas.microsoft.com/office/powerpoint/2010/main" val="250485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396" y="1"/>
            <a:ext cx="10117209" cy="96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5785" y="993376"/>
            <a:ext cx="7728423" cy="27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9463" y="3710034"/>
            <a:ext cx="7541068" cy="254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47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7395" y="1"/>
            <a:ext cx="9461464" cy="67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>
            <a:off x="5686594" y="1526603"/>
            <a:ext cx="1637628" cy="2400929"/>
          </a:xfrm>
          <a:custGeom>
            <a:avLst/>
            <a:gdLst>
              <a:gd name="connsiteX0" fmla="*/ 1332089 w 1332089"/>
              <a:gd name="connsiteY0" fmla="*/ 0 h 1952978"/>
              <a:gd name="connsiteX1" fmla="*/ 361244 w 1332089"/>
              <a:gd name="connsiteY1" fmla="*/ 643466 h 1952978"/>
              <a:gd name="connsiteX2" fmla="*/ 0 w 1332089"/>
              <a:gd name="connsiteY2" fmla="*/ 1952978 h 1952978"/>
              <a:gd name="connsiteX3" fmla="*/ 0 w 1332089"/>
              <a:gd name="connsiteY3" fmla="*/ 1952978 h 195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89" h="1952978">
                <a:moveTo>
                  <a:pt x="1332089" y="0"/>
                </a:moveTo>
                <a:cubicBezTo>
                  <a:pt x="957674" y="158985"/>
                  <a:pt x="583259" y="317970"/>
                  <a:pt x="361244" y="643466"/>
                </a:cubicBezTo>
                <a:cubicBezTo>
                  <a:pt x="139229" y="968962"/>
                  <a:pt x="0" y="1952978"/>
                  <a:pt x="0" y="1952978"/>
                </a:cubicBezTo>
                <a:lnTo>
                  <a:pt x="0" y="1952978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13"/>
          </a:p>
        </p:txBody>
      </p:sp>
      <p:sp>
        <p:nvSpPr>
          <p:cNvPr id="6" name="Freeform 5"/>
          <p:cNvSpPr/>
          <p:nvPr/>
        </p:nvSpPr>
        <p:spPr>
          <a:xfrm>
            <a:off x="5839254" y="2262148"/>
            <a:ext cx="1679262" cy="2581345"/>
          </a:xfrm>
          <a:custGeom>
            <a:avLst/>
            <a:gdLst>
              <a:gd name="connsiteX0" fmla="*/ 0 w 1365955"/>
              <a:gd name="connsiteY0" fmla="*/ 0 h 2099733"/>
              <a:gd name="connsiteX1" fmla="*/ 338666 w 1365955"/>
              <a:gd name="connsiteY1" fmla="*/ 1580444 h 2099733"/>
              <a:gd name="connsiteX2" fmla="*/ 1365955 w 1365955"/>
              <a:gd name="connsiteY2" fmla="*/ 2099733 h 2099733"/>
              <a:gd name="connsiteX3" fmla="*/ 1365955 w 1365955"/>
              <a:gd name="connsiteY3" fmla="*/ 2099733 h 209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955" h="2099733">
                <a:moveTo>
                  <a:pt x="0" y="0"/>
                </a:moveTo>
                <a:cubicBezTo>
                  <a:pt x="55503" y="615244"/>
                  <a:pt x="111007" y="1230489"/>
                  <a:pt x="338666" y="1580444"/>
                </a:cubicBezTo>
                <a:cubicBezTo>
                  <a:pt x="566325" y="1930400"/>
                  <a:pt x="1365955" y="2099733"/>
                  <a:pt x="1365955" y="2099733"/>
                </a:cubicBezTo>
                <a:lnTo>
                  <a:pt x="1365955" y="209973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13"/>
          </a:p>
        </p:txBody>
      </p:sp>
    </p:spTree>
    <p:extLst>
      <p:ext uri="{BB962C8B-B14F-4D97-AF65-F5344CB8AC3E}">
        <p14:creationId xmlns:p14="http://schemas.microsoft.com/office/powerpoint/2010/main" val="314235588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2025-04-07T17:01:37Z</dcterms:created>
  <dcterms:modified xsi:type="dcterms:W3CDTF">2025-04-07T17:01:47Z</dcterms:modified>
</cp:coreProperties>
</file>