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329" r:id="rId3"/>
    <p:sldId id="323" r:id="rId4"/>
    <p:sldId id="271" r:id="rId5"/>
    <p:sldId id="272" r:id="rId6"/>
    <p:sldId id="266" r:id="rId7"/>
    <p:sldId id="288" r:id="rId8"/>
    <p:sldId id="257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37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606"/>
            </a:lvl1pPr>
            <a:lvl2pPr marL="305931" indent="0" algn="ctr">
              <a:buNone/>
              <a:defRPr sz="1338"/>
            </a:lvl2pPr>
            <a:lvl3pPr marL="611863" indent="0" algn="ctr">
              <a:buNone/>
              <a:defRPr sz="1204"/>
            </a:lvl3pPr>
            <a:lvl4pPr marL="917793" indent="0" algn="ctr">
              <a:buNone/>
              <a:defRPr sz="1071"/>
            </a:lvl4pPr>
            <a:lvl5pPr marL="1223724" indent="0" algn="ctr">
              <a:buNone/>
              <a:defRPr sz="1071"/>
            </a:lvl5pPr>
            <a:lvl6pPr marL="1529654" indent="0" algn="ctr">
              <a:buNone/>
              <a:defRPr sz="1071"/>
            </a:lvl6pPr>
            <a:lvl7pPr marL="1835586" indent="0" algn="ctr">
              <a:buNone/>
              <a:defRPr sz="1071"/>
            </a:lvl7pPr>
            <a:lvl8pPr marL="2141516" indent="0" algn="ctr">
              <a:buNone/>
              <a:defRPr sz="1071"/>
            </a:lvl8pPr>
            <a:lvl9pPr marL="2447448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9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81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1pPr>
            <a:lvl2pPr marL="305931" indent="0">
              <a:buNone/>
              <a:defRPr sz="1338">
                <a:solidFill>
                  <a:schemeClr val="tx1">
                    <a:tint val="75000"/>
                  </a:schemeClr>
                </a:solidFill>
              </a:defRPr>
            </a:lvl2pPr>
            <a:lvl3pPr marL="611863" indent="0">
              <a:buNone/>
              <a:defRPr sz="1204">
                <a:solidFill>
                  <a:schemeClr val="tx1">
                    <a:tint val="75000"/>
                  </a:schemeClr>
                </a:solidFill>
              </a:defRPr>
            </a:lvl3pPr>
            <a:lvl4pPr marL="917793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37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296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558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1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744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9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35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46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0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07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8"/>
            </a:lvl4pPr>
            <a:lvl5pPr>
              <a:defRPr sz="1338"/>
            </a:lvl5pPr>
            <a:lvl6pPr>
              <a:defRPr sz="1338"/>
            </a:lvl6pPr>
            <a:lvl7pPr>
              <a:defRPr sz="1338"/>
            </a:lvl7pPr>
            <a:lvl8pPr>
              <a:defRPr sz="1338"/>
            </a:lvl8pPr>
            <a:lvl9pPr>
              <a:defRPr sz="1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0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 marL="0" indent="0">
              <a:buNone/>
              <a:defRPr sz="2142"/>
            </a:lvl1pPr>
            <a:lvl2pPr marL="305931" indent="0">
              <a:buNone/>
              <a:defRPr sz="1874"/>
            </a:lvl2pPr>
            <a:lvl3pPr marL="611863" indent="0">
              <a:buNone/>
              <a:defRPr sz="1606"/>
            </a:lvl3pPr>
            <a:lvl4pPr marL="917793" indent="0">
              <a:buNone/>
              <a:defRPr sz="1338"/>
            </a:lvl4pPr>
            <a:lvl5pPr marL="1223724" indent="0">
              <a:buNone/>
              <a:defRPr sz="1338"/>
            </a:lvl5pPr>
            <a:lvl6pPr marL="1529654" indent="0">
              <a:buNone/>
              <a:defRPr sz="1338"/>
            </a:lvl6pPr>
            <a:lvl7pPr marL="1835586" indent="0">
              <a:buNone/>
              <a:defRPr sz="1338"/>
            </a:lvl7pPr>
            <a:lvl8pPr marL="2141516" indent="0">
              <a:buNone/>
              <a:defRPr sz="1338"/>
            </a:lvl8pPr>
            <a:lvl9pPr marL="2447448" indent="0">
              <a:buNone/>
              <a:defRPr sz="133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15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71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4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38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7" y="1"/>
            <a:ext cx="10032437" cy="117928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7"/>
            <a:ext cx="9217025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7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27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23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11863" rtl="0" eaLnBrk="1" latinLnBrk="0" hangingPunct="1">
        <a:lnSpc>
          <a:spcPct val="90000"/>
        </a:lnSpc>
        <a:spcBef>
          <a:spcPct val="0"/>
        </a:spcBef>
        <a:buNone/>
        <a:defRPr sz="29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966" indent="-152966" algn="l" defTabSz="61186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889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482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38" kern="1200">
          <a:solidFill>
            <a:schemeClr val="tx1"/>
          </a:solidFill>
          <a:latin typeface="+mn-lt"/>
          <a:ea typeface="+mn-ea"/>
          <a:cs typeface="+mn-cs"/>
        </a:defRPr>
      </a:lvl3pPr>
      <a:lvl4pPr marL="107075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37668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68262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98855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29448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60041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1pPr>
      <a:lvl2pPr marL="305931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2pPr>
      <a:lvl3pPr marL="61186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3pPr>
      <a:lvl4pPr marL="91779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22372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52965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83558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14151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447448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900878" y="2913846"/>
            <a:ext cx="6118242" cy="201013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96" y="4183047"/>
            <a:ext cx="7435989" cy="1009022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998318" y="2607160"/>
            <a:ext cx="4184331" cy="234313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1863"/>
            <a:endParaRPr lang="zh-CN" altLang="en-US" sz="1204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18615" y="1723515"/>
            <a:ext cx="11518710" cy="198366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611863"/>
            <a:r>
              <a:rPr lang="en-US" sz="245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5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39: </a:t>
            </a:r>
            <a:r>
              <a:rPr lang="en-US" sz="245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VÀ PHÉP TÍNH TRONG PHẠM VI </a:t>
            </a:r>
            <a:r>
              <a:rPr lang="en-US" sz="245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endParaRPr lang="en-US" sz="245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11863"/>
            <a:r>
              <a:rPr lang="en-US" altLang="zh-CN" sz="2408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2408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408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004771" y="4169258"/>
            <a:ext cx="1380739" cy="81336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45848" y="3545753"/>
            <a:ext cx="1269737" cy="134863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720819" y="4088278"/>
            <a:ext cx="1397274" cy="8133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801853" y="3099769"/>
            <a:ext cx="1292865" cy="200605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2004774" y="4920846"/>
            <a:ext cx="8170058" cy="34436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1863"/>
            <a:endParaRPr lang="zh-CN" altLang="en-US" sz="1204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017173" y="5428392"/>
            <a:ext cx="8157657" cy="28555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1863"/>
            <a:endParaRPr lang="zh-CN" altLang="en-US" sz="1204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037396" y="4950294"/>
            <a:ext cx="10117209" cy="190770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1863"/>
            <a:endParaRPr lang="zh-CN" altLang="en-US" sz="1204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54054" y="1061190"/>
            <a:ext cx="4184331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11863"/>
            <a:r>
              <a:rPr lang="en-US" altLang="zh-CN" sz="2951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951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215585" y="146904"/>
            <a:ext cx="5335108" cy="58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11863"/>
            <a:r>
              <a:rPr lang="en-US" altLang="zh-CN" sz="1606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11863"/>
            <a:r>
              <a:rPr lang="en-US" altLang="zh-CN" sz="1606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606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9213" y="754504"/>
            <a:ext cx="16478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a, </a:t>
            </a:r>
            <a:r>
              <a:rPr lang="vi-VN" sz="4000" smtClean="0">
                <a:latin typeface="+mj-lt"/>
              </a:rPr>
              <a:t>Nam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4000" smtClean="0">
                <a:latin typeface="+mj-lt"/>
              </a:rPr>
              <a:t>bước </a:t>
            </a:r>
            <a:r>
              <a:rPr lang="vi-VN" sz="4000" dirty="0" smtClean="0">
                <a:latin typeface="+mj-lt"/>
              </a:rPr>
              <a:t>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1128888"/>
            <a:ext cx="11753145" cy="54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084627" y="1875865"/>
            <a:ext cx="4107373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94</Words>
  <Application>Microsoft Office PowerPoint</Application>
  <PresentationFormat>Widescreen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Windows User</cp:lastModifiedBy>
  <cp:revision>107</cp:revision>
  <dcterms:created xsi:type="dcterms:W3CDTF">2020-08-15T03:21:16Z</dcterms:created>
  <dcterms:modified xsi:type="dcterms:W3CDTF">2025-04-07T17:11:41Z</dcterms:modified>
</cp:coreProperties>
</file>