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D410C-C6E2-415C-8C34-B44B429F9C2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BB2D0-87B1-42AE-A693-684564BE3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537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401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1606"/>
            </a:lvl1pPr>
            <a:lvl2pPr marL="305931" indent="0" algn="ctr">
              <a:buNone/>
              <a:defRPr sz="1338"/>
            </a:lvl2pPr>
            <a:lvl3pPr marL="611863" indent="0" algn="ctr">
              <a:buNone/>
              <a:defRPr sz="1204"/>
            </a:lvl3pPr>
            <a:lvl4pPr marL="917793" indent="0" algn="ctr">
              <a:buNone/>
              <a:defRPr sz="1071"/>
            </a:lvl4pPr>
            <a:lvl5pPr marL="1223724" indent="0" algn="ctr">
              <a:buNone/>
              <a:defRPr sz="1071"/>
            </a:lvl5pPr>
            <a:lvl6pPr marL="1529654" indent="0" algn="ctr">
              <a:buNone/>
              <a:defRPr sz="1071"/>
            </a:lvl6pPr>
            <a:lvl7pPr marL="1835586" indent="0" algn="ctr">
              <a:buNone/>
              <a:defRPr sz="1071"/>
            </a:lvl7pPr>
            <a:lvl8pPr marL="2141516" indent="0" algn="ctr">
              <a:buNone/>
              <a:defRPr sz="1071"/>
            </a:lvl8pPr>
            <a:lvl9pPr marL="2447448" indent="0" algn="ctr">
              <a:buNone/>
              <a:defRPr sz="107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697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853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4" y="365127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7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644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7" y="1"/>
            <a:ext cx="10032437" cy="1179287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8" y="1316767"/>
            <a:ext cx="9217025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9" y="2218997"/>
            <a:ext cx="9217025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27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354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920369-0158-4D65-8896-10EF6C120713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10/4/2025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F85FD-DF4C-4697-8458-F61BA582E926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716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920369-0158-4D65-8896-10EF6C120713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10/4/2025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F85FD-DF4C-4697-8458-F61BA582E926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501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920369-0158-4D65-8896-10EF6C120713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10/4/2025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F85FD-DF4C-4697-8458-F61BA582E926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288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920369-0158-4D65-8896-10EF6C120713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10/4/2025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F85FD-DF4C-4697-8458-F61BA582E926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034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920369-0158-4D65-8896-10EF6C120713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10/4/2025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F85FD-DF4C-4697-8458-F61BA582E926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710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920369-0158-4D65-8896-10EF6C120713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10/4/2025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F85FD-DF4C-4697-8458-F61BA582E926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175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920369-0158-4D65-8896-10EF6C120713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10/4/2025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F85FD-DF4C-4697-8458-F61BA582E926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165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8685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920369-0158-4D65-8896-10EF6C120713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10/4/2025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F85FD-DF4C-4697-8458-F61BA582E926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9199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920369-0158-4D65-8896-10EF6C120713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10/4/2025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F85FD-DF4C-4697-8458-F61BA582E926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263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920369-0158-4D65-8896-10EF6C120713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10/4/2025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F85FD-DF4C-4697-8458-F61BA582E926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555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920369-0158-4D65-8896-10EF6C120713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10/4/2025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F85FD-DF4C-4697-8458-F61BA582E926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898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8"/>
          </a:xfrm>
        </p:spPr>
        <p:txBody>
          <a:bodyPr anchor="b"/>
          <a:lstStyle>
            <a:lvl1pPr>
              <a:defRPr sz="401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1pPr>
            <a:lvl2pPr marL="305931" indent="0">
              <a:buNone/>
              <a:defRPr sz="1338">
                <a:solidFill>
                  <a:schemeClr val="tx1">
                    <a:tint val="75000"/>
                  </a:schemeClr>
                </a:solidFill>
              </a:defRPr>
            </a:lvl2pPr>
            <a:lvl3pPr marL="611863" indent="0">
              <a:buNone/>
              <a:defRPr sz="1204">
                <a:solidFill>
                  <a:schemeClr val="tx1">
                    <a:tint val="75000"/>
                  </a:schemeClr>
                </a:solidFill>
              </a:defRPr>
            </a:lvl3pPr>
            <a:lvl4pPr marL="917793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4pPr>
            <a:lvl5pPr marL="1223724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5pPr>
            <a:lvl6pPr marL="1529654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6pPr>
            <a:lvl7pPr marL="1835586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7pPr>
            <a:lvl8pPr marL="2141516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8pPr>
            <a:lvl9pPr marL="2447448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2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00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1606" b="1"/>
            </a:lvl1pPr>
            <a:lvl2pPr marL="305931" indent="0">
              <a:buNone/>
              <a:defRPr sz="1338" b="1"/>
            </a:lvl2pPr>
            <a:lvl3pPr marL="611863" indent="0">
              <a:buNone/>
              <a:defRPr sz="1204" b="1"/>
            </a:lvl3pPr>
            <a:lvl4pPr marL="917793" indent="0">
              <a:buNone/>
              <a:defRPr sz="1071" b="1"/>
            </a:lvl4pPr>
            <a:lvl5pPr marL="1223724" indent="0">
              <a:buNone/>
              <a:defRPr sz="1071" b="1"/>
            </a:lvl5pPr>
            <a:lvl6pPr marL="1529654" indent="0">
              <a:buNone/>
              <a:defRPr sz="1071" b="1"/>
            </a:lvl6pPr>
            <a:lvl7pPr marL="1835586" indent="0">
              <a:buNone/>
              <a:defRPr sz="1071" b="1"/>
            </a:lvl7pPr>
            <a:lvl8pPr marL="2141516" indent="0">
              <a:buNone/>
              <a:defRPr sz="1071" b="1"/>
            </a:lvl8pPr>
            <a:lvl9pPr marL="2447448" indent="0">
              <a:buNone/>
              <a:defRPr sz="10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606" b="1"/>
            </a:lvl1pPr>
            <a:lvl2pPr marL="305931" indent="0">
              <a:buNone/>
              <a:defRPr sz="1338" b="1"/>
            </a:lvl2pPr>
            <a:lvl3pPr marL="611863" indent="0">
              <a:buNone/>
              <a:defRPr sz="1204" b="1"/>
            </a:lvl3pPr>
            <a:lvl4pPr marL="917793" indent="0">
              <a:buNone/>
              <a:defRPr sz="1071" b="1"/>
            </a:lvl4pPr>
            <a:lvl5pPr marL="1223724" indent="0">
              <a:buNone/>
              <a:defRPr sz="1071" b="1"/>
            </a:lvl5pPr>
            <a:lvl6pPr marL="1529654" indent="0">
              <a:buNone/>
              <a:defRPr sz="1071" b="1"/>
            </a:lvl6pPr>
            <a:lvl7pPr marL="1835586" indent="0">
              <a:buNone/>
              <a:defRPr sz="1071" b="1"/>
            </a:lvl7pPr>
            <a:lvl8pPr marL="2141516" indent="0">
              <a:buNone/>
              <a:defRPr sz="1071" b="1"/>
            </a:lvl8pPr>
            <a:lvl9pPr marL="2447448" indent="0">
              <a:buNone/>
              <a:defRPr sz="10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31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05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7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1600200"/>
          </a:xfrm>
        </p:spPr>
        <p:txBody>
          <a:bodyPr anchor="b"/>
          <a:lstStyle>
            <a:lvl1pPr>
              <a:defRPr sz="214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199" cy="4873625"/>
          </a:xfrm>
        </p:spPr>
        <p:txBody>
          <a:bodyPr/>
          <a:lstStyle>
            <a:lvl1pPr>
              <a:defRPr sz="2142"/>
            </a:lvl1pPr>
            <a:lvl2pPr>
              <a:defRPr sz="1874"/>
            </a:lvl2pPr>
            <a:lvl3pPr>
              <a:defRPr sz="1606"/>
            </a:lvl3pPr>
            <a:lvl4pPr>
              <a:defRPr sz="1338"/>
            </a:lvl4pPr>
            <a:lvl5pPr>
              <a:defRPr sz="1338"/>
            </a:lvl5pPr>
            <a:lvl6pPr>
              <a:defRPr sz="1338"/>
            </a:lvl6pPr>
            <a:lvl7pPr>
              <a:defRPr sz="1338"/>
            </a:lvl7pPr>
            <a:lvl8pPr>
              <a:defRPr sz="1338"/>
            </a:lvl8pPr>
            <a:lvl9pPr>
              <a:defRPr sz="13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7"/>
          </a:xfrm>
        </p:spPr>
        <p:txBody>
          <a:bodyPr/>
          <a:lstStyle>
            <a:lvl1pPr marL="0" indent="0">
              <a:buNone/>
              <a:defRPr sz="1071"/>
            </a:lvl1pPr>
            <a:lvl2pPr marL="305931" indent="0">
              <a:buNone/>
              <a:defRPr sz="937"/>
            </a:lvl2pPr>
            <a:lvl3pPr marL="611863" indent="0">
              <a:buNone/>
              <a:defRPr sz="803"/>
            </a:lvl3pPr>
            <a:lvl4pPr marL="917793" indent="0">
              <a:buNone/>
              <a:defRPr sz="670"/>
            </a:lvl4pPr>
            <a:lvl5pPr marL="1223724" indent="0">
              <a:buNone/>
              <a:defRPr sz="670"/>
            </a:lvl5pPr>
            <a:lvl6pPr marL="1529654" indent="0">
              <a:buNone/>
              <a:defRPr sz="670"/>
            </a:lvl6pPr>
            <a:lvl7pPr marL="1835586" indent="0">
              <a:buNone/>
              <a:defRPr sz="670"/>
            </a:lvl7pPr>
            <a:lvl8pPr marL="2141516" indent="0">
              <a:buNone/>
              <a:defRPr sz="670"/>
            </a:lvl8pPr>
            <a:lvl9pPr marL="2447448" indent="0">
              <a:buNone/>
              <a:defRPr sz="6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219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1600200"/>
          </a:xfrm>
        </p:spPr>
        <p:txBody>
          <a:bodyPr anchor="b"/>
          <a:lstStyle>
            <a:lvl1pPr>
              <a:defRPr sz="214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199" cy="4873625"/>
          </a:xfrm>
        </p:spPr>
        <p:txBody>
          <a:bodyPr/>
          <a:lstStyle>
            <a:lvl1pPr marL="0" indent="0">
              <a:buNone/>
              <a:defRPr sz="2142"/>
            </a:lvl1pPr>
            <a:lvl2pPr marL="305931" indent="0">
              <a:buNone/>
              <a:defRPr sz="1874"/>
            </a:lvl2pPr>
            <a:lvl3pPr marL="611863" indent="0">
              <a:buNone/>
              <a:defRPr sz="1606"/>
            </a:lvl3pPr>
            <a:lvl4pPr marL="917793" indent="0">
              <a:buNone/>
              <a:defRPr sz="1338"/>
            </a:lvl4pPr>
            <a:lvl5pPr marL="1223724" indent="0">
              <a:buNone/>
              <a:defRPr sz="1338"/>
            </a:lvl5pPr>
            <a:lvl6pPr marL="1529654" indent="0">
              <a:buNone/>
              <a:defRPr sz="1338"/>
            </a:lvl6pPr>
            <a:lvl7pPr marL="1835586" indent="0">
              <a:buNone/>
              <a:defRPr sz="1338"/>
            </a:lvl7pPr>
            <a:lvl8pPr marL="2141516" indent="0">
              <a:buNone/>
              <a:defRPr sz="1338"/>
            </a:lvl8pPr>
            <a:lvl9pPr marL="2447448" indent="0">
              <a:buNone/>
              <a:defRPr sz="1338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7"/>
          </a:xfrm>
        </p:spPr>
        <p:txBody>
          <a:bodyPr/>
          <a:lstStyle>
            <a:lvl1pPr marL="0" indent="0">
              <a:buNone/>
              <a:defRPr sz="1071"/>
            </a:lvl1pPr>
            <a:lvl2pPr marL="305931" indent="0">
              <a:buNone/>
              <a:defRPr sz="937"/>
            </a:lvl2pPr>
            <a:lvl3pPr marL="611863" indent="0">
              <a:buNone/>
              <a:defRPr sz="803"/>
            </a:lvl3pPr>
            <a:lvl4pPr marL="917793" indent="0">
              <a:buNone/>
              <a:defRPr sz="670"/>
            </a:lvl4pPr>
            <a:lvl5pPr marL="1223724" indent="0">
              <a:buNone/>
              <a:defRPr sz="670"/>
            </a:lvl5pPr>
            <a:lvl6pPr marL="1529654" indent="0">
              <a:buNone/>
              <a:defRPr sz="670"/>
            </a:lvl6pPr>
            <a:lvl7pPr marL="1835586" indent="0">
              <a:buNone/>
              <a:defRPr sz="670"/>
            </a:lvl7pPr>
            <a:lvl8pPr marL="2141516" indent="0">
              <a:buNone/>
              <a:defRPr sz="670"/>
            </a:lvl8pPr>
            <a:lvl9pPr marL="2447448" indent="0">
              <a:buNone/>
              <a:defRPr sz="6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122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37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11863" rtl="0" eaLnBrk="1" latinLnBrk="0" hangingPunct="1">
        <a:lnSpc>
          <a:spcPct val="90000"/>
        </a:lnSpc>
        <a:spcBef>
          <a:spcPct val="0"/>
        </a:spcBef>
        <a:buNone/>
        <a:defRPr sz="29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966" indent="-152966" algn="l" defTabSz="611863" rtl="0" eaLnBrk="1" latinLnBrk="0" hangingPunct="1">
        <a:lnSpc>
          <a:spcPct val="90000"/>
        </a:lnSpc>
        <a:spcBef>
          <a:spcPts val="670"/>
        </a:spcBef>
        <a:buFont typeface="Arial" panose="020B0604020202020204" pitchFamily="34" charset="0"/>
        <a:buChar char="•"/>
        <a:defRPr sz="1874" kern="1200">
          <a:solidFill>
            <a:schemeClr val="tx1"/>
          </a:solidFill>
          <a:latin typeface="+mn-lt"/>
          <a:ea typeface="+mn-ea"/>
          <a:cs typeface="+mn-cs"/>
        </a:defRPr>
      </a:lvl1pPr>
      <a:lvl2pPr marL="458897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2pPr>
      <a:lvl3pPr marL="764827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338" kern="1200">
          <a:solidFill>
            <a:schemeClr val="tx1"/>
          </a:solidFill>
          <a:latin typeface="+mn-lt"/>
          <a:ea typeface="+mn-ea"/>
          <a:cs typeface="+mn-cs"/>
        </a:defRPr>
      </a:lvl3pPr>
      <a:lvl4pPr marL="1070758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204" kern="1200">
          <a:solidFill>
            <a:schemeClr val="tx1"/>
          </a:solidFill>
          <a:latin typeface="+mn-lt"/>
          <a:ea typeface="+mn-ea"/>
          <a:cs typeface="+mn-cs"/>
        </a:defRPr>
      </a:lvl4pPr>
      <a:lvl5pPr marL="1376688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204" kern="1200">
          <a:solidFill>
            <a:schemeClr val="tx1"/>
          </a:solidFill>
          <a:latin typeface="+mn-lt"/>
          <a:ea typeface="+mn-ea"/>
          <a:cs typeface="+mn-cs"/>
        </a:defRPr>
      </a:lvl5pPr>
      <a:lvl6pPr marL="1682621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204" kern="1200">
          <a:solidFill>
            <a:schemeClr val="tx1"/>
          </a:solidFill>
          <a:latin typeface="+mn-lt"/>
          <a:ea typeface="+mn-ea"/>
          <a:cs typeface="+mn-cs"/>
        </a:defRPr>
      </a:lvl6pPr>
      <a:lvl7pPr marL="1988551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204" kern="1200">
          <a:solidFill>
            <a:schemeClr val="tx1"/>
          </a:solidFill>
          <a:latin typeface="+mn-lt"/>
          <a:ea typeface="+mn-ea"/>
          <a:cs typeface="+mn-cs"/>
        </a:defRPr>
      </a:lvl7pPr>
      <a:lvl8pPr marL="2294482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204" kern="1200">
          <a:solidFill>
            <a:schemeClr val="tx1"/>
          </a:solidFill>
          <a:latin typeface="+mn-lt"/>
          <a:ea typeface="+mn-ea"/>
          <a:cs typeface="+mn-cs"/>
        </a:defRPr>
      </a:lvl8pPr>
      <a:lvl9pPr marL="2600412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2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1pPr>
      <a:lvl2pPr marL="305931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2pPr>
      <a:lvl3pPr marL="611863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3pPr>
      <a:lvl4pPr marL="917793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4pPr>
      <a:lvl5pPr marL="1223724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5pPr>
      <a:lvl6pPr marL="1529654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6pPr>
      <a:lvl7pPr marL="1835586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7pPr>
      <a:lvl8pPr marL="2141516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8pPr>
      <a:lvl9pPr marL="2447448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920369-0158-4D65-8896-10EF6C120713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10/4/2025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F85FD-DF4C-4697-8458-F61BA582E926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56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900878" y="2913846"/>
            <a:ext cx="6118242" cy="2010134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496" y="4183047"/>
            <a:ext cx="7435989" cy="1009022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3998318" y="2607160"/>
            <a:ext cx="4184331" cy="234313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518615" y="1723515"/>
            <a:ext cx="11518710" cy="1983663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59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2459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39: </a:t>
            </a:r>
            <a:r>
              <a:rPr kumimoji="0" lang="en-US" sz="2459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TẬP CÁC SỐ VÀ PHÉP TÍNH TRONG PHẠM VI </a:t>
            </a:r>
            <a:r>
              <a:rPr kumimoji="0" lang="en-US" sz="2459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100 </a:t>
            </a:r>
            <a:endParaRPr kumimoji="0" lang="en-US" sz="2459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8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(</a:t>
            </a:r>
            <a:r>
              <a:rPr kumimoji="0" lang="en-US" altLang="zh-CN" sz="2408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2408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8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2)</a:t>
            </a:r>
            <a:endParaRPr kumimoji="0" lang="en-US" altLang="zh-CN" sz="2408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2004771" y="4169258"/>
            <a:ext cx="1380739" cy="813367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1945848" y="3545753"/>
            <a:ext cx="1269737" cy="134863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720819" y="4088278"/>
            <a:ext cx="1397274" cy="81336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801853" y="3099769"/>
            <a:ext cx="1292865" cy="2006057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2004774" y="4920846"/>
            <a:ext cx="8170058" cy="34436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2017173" y="5428392"/>
            <a:ext cx="8157657" cy="285554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1037396" y="4950294"/>
            <a:ext cx="10117209" cy="190770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754054" y="1061190"/>
            <a:ext cx="4184331" cy="546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951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kumimoji="0" lang="zh-CN" altLang="en-US" sz="2951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215585" y="146904"/>
            <a:ext cx="5335108" cy="586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6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6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606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059213" y="754504"/>
            <a:ext cx="164784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7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3" t="14751" r="19568" b="68007"/>
          <a:stretch/>
        </p:blipFill>
        <p:spPr>
          <a:xfrm>
            <a:off x="0" y="1384663"/>
            <a:ext cx="12192000" cy="5042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104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14556" r="69573" b="82140"/>
          <a:stretch/>
        </p:blipFill>
        <p:spPr>
          <a:xfrm>
            <a:off x="0" y="1149530"/>
            <a:ext cx="3361765" cy="1028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8053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644" y="2178424"/>
            <a:ext cx="5631705" cy="3416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 + 40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 + 20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35931" y="2152300"/>
            <a:ext cx="5303520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 – 10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70 – 40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80 – 20 =</a:t>
            </a:r>
            <a:endParaRPr kumimoji="0" lang="en-SG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9105" y="2147054"/>
            <a:ext cx="37753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80 + 10 =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5611" y="2090056"/>
            <a:ext cx="159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90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2514" y="3165957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70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53581" y="4225970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80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06463" y="2047546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80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46805" y="3136759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06462" y="4199076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11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496535"/>
            <a:ext cx="11640256" cy="784753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4" t="34096" r="17950" b="52257"/>
          <a:stretch/>
        </p:blipFill>
        <p:spPr>
          <a:xfrm>
            <a:off x="718457" y="1614311"/>
            <a:ext cx="11212286" cy="5081451"/>
          </a:xfr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t="13823" r="86037" b="81507"/>
          <a:stretch/>
        </p:blipFill>
        <p:spPr>
          <a:xfrm>
            <a:off x="0" y="1423851"/>
            <a:ext cx="718457" cy="115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4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2098040" y="1268761"/>
            <a:ext cx="1621451" cy="23762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5231905" y="1268760"/>
            <a:ext cx="1621451" cy="23762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8112225" y="1196752"/>
            <a:ext cx="1621451" cy="23762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1991545" y="4058582"/>
            <a:ext cx="1621451" cy="23762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5159897" y="4058582"/>
            <a:ext cx="1621451" cy="23762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8100956" y="4014223"/>
            <a:ext cx="1621451" cy="237626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875583" y="1110639"/>
            <a:ext cx="2551076" cy="2773889"/>
            <a:chOff x="0" y="1054055"/>
            <a:chExt cx="2551076" cy="277388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32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15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975" y="1469553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2547528" y="2789866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47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039098" y="1052737"/>
            <a:ext cx="2551076" cy="2773889"/>
            <a:chOff x="0" y="1054055"/>
            <a:chExt cx="2551076" cy="277388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71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24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7975" y="1469553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5726200" y="2721694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</a:t>
            </a:r>
            <a:r>
              <a:rPr kumimoji="0" lang="vi-VN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896200" y="980729"/>
            <a:ext cx="2551076" cy="2773889"/>
            <a:chOff x="0" y="1054055"/>
            <a:chExt cx="2551076" cy="2773889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40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39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7975" y="1469553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8544272" y="2649686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79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775520" y="3900195"/>
            <a:ext cx="2551076" cy="2773889"/>
            <a:chOff x="0" y="1054055"/>
            <a:chExt cx="2551076" cy="2773889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76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42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07975" y="1469553"/>
              <a:ext cx="5943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2475520" y="5602014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34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985084" y="3895472"/>
            <a:ext cx="2551076" cy="2773889"/>
            <a:chOff x="0" y="1054055"/>
            <a:chExt cx="2551076" cy="2773889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36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21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07975" y="1469553"/>
              <a:ext cx="5591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5614635" y="5602014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15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7896200" y="3861049"/>
            <a:ext cx="2551076" cy="2773889"/>
            <a:chOff x="0" y="1054055"/>
            <a:chExt cx="2551076" cy="2773889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47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07975" y="1469553"/>
              <a:ext cx="6621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8583302" y="5488741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vi-VN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8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t="13823" r="86037" b="81507"/>
          <a:stretch/>
        </p:blipFill>
        <p:spPr>
          <a:xfrm>
            <a:off x="0" y="137336"/>
            <a:ext cx="718457" cy="11967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5238" y="381769"/>
            <a:ext cx="7485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b, Đặt tính rồi tính:</a:t>
            </a:r>
            <a:endParaRPr kumimoji="0" lang="en-SG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462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38" grpId="0"/>
      <p:bldP spid="44" grpId="0"/>
      <p:bldP spid="50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r="63534" b="70306"/>
          <a:stretch/>
        </p:blipFill>
        <p:spPr>
          <a:xfrm>
            <a:off x="398597" y="188260"/>
            <a:ext cx="3622074" cy="972006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4" t="50144" r="6112" b="11869"/>
          <a:stretch/>
        </p:blipFill>
        <p:spPr>
          <a:xfrm>
            <a:off x="0" y="995850"/>
            <a:ext cx="11771157" cy="5620871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B963A57-3994-49B6-A744-7C440740DBBF}"/>
              </a:ext>
            </a:extLst>
          </p:cNvPr>
          <p:cNvCxnSpPr>
            <a:cxnSpLocks/>
          </p:cNvCxnSpPr>
          <p:nvPr/>
        </p:nvCxnSpPr>
        <p:spPr>
          <a:xfrm flipV="1">
            <a:off x="4545874" y="4413068"/>
            <a:ext cx="3549831" cy="160890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963A57-3994-49B6-A744-7C440740DBBF}"/>
              </a:ext>
            </a:extLst>
          </p:cNvPr>
          <p:cNvCxnSpPr>
            <a:cxnSpLocks/>
          </p:cNvCxnSpPr>
          <p:nvPr/>
        </p:nvCxnSpPr>
        <p:spPr>
          <a:xfrm>
            <a:off x="4241074" y="4384766"/>
            <a:ext cx="3675017" cy="165027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B963A57-3994-49B6-A744-7C440740DBBF}"/>
              </a:ext>
            </a:extLst>
          </p:cNvPr>
          <p:cNvCxnSpPr>
            <a:cxnSpLocks/>
          </p:cNvCxnSpPr>
          <p:nvPr/>
        </p:nvCxnSpPr>
        <p:spPr>
          <a:xfrm>
            <a:off x="4267200" y="2791098"/>
            <a:ext cx="3622766" cy="435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82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496535"/>
            <a:ext cx="11640256" cy="7847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7477" r="77057" b="89939"/>
          <a:stretch/>
        </p:blipFill>
        <p:spPr>
          <a:xfrm>
            <a:off x="0" y="1281289"/>
            <a:ext cx="2403566" cy="9274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0" t="13109" r="17663" b="76932"/>
          <a:stretch/>
        </p:blipFill>
        <p:spPr>
          <a:xfrm>
            <a:off x="130629" y="3123387"/>
            <a:ext cx="11921671" cy="31741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1337" y="2312126"/>
            <a:ext cx="1018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en-SG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71108" y="3944982"/>
            <a:ext cx="96665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64</a:t>
            </a:r>
            <a:endParaRPr kumimoji="0" lang="en-SG" sz="54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5382" y="4763810"/>
            <a:ext cx="105809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</a:t>
            </a:r>
            <a:endParaRPr kumimoji="0" lang="en-SG" sz="54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24607" y="3944982"/>
            <a:ext cx="109728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46</a:t>
            </a:r>
            <a:endParaRPr kumimoji="0" lang="en-SG" sz="54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64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496535"/>
            <a:ext cx="11640256" cy="784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7477" r="77057" b="89939"/>
          <a:stretch/>
        </p:blipFill>
        <p:spPr>
          <a:xfrm>
            <a:off x="0" y="1281289"/>
            <a:ext cx="2403566" cy="9274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1233" y="2329934"/>
            <a:ext cx="60861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</a:t>
            </a:r>
            <a:endParaRPr kumimoji="0" lang="en-SG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7" t="28448" r="18288" b="61837"/>
          <a:stretch/>
        </p:blipFill>
        <p:spPr>
          <a:xfrm>
            <a:off x="-104503" y="3159003"/>
            <a:ext cx="12156803" cy="35828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27417" y="4086466"/>
            <a:ext cx="100584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76</a:t>
            </a:r>
            <a:endParaRPr kumimoji="0" lang="en-SG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32319" y="4963886"/>
            <a:ext cx="101890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70</a:t>
            </a:r>
            <a:endParaRPr kumimoji="0" lang="en-SG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63795" y="4054892"/>
            <a:ext cx="103196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80</a:t>
            </a:r>
            <a:endParaRPr kumimoji="0" lang="en-SG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90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169818"/>
            <a:ext cx="11640256" cy="10711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1" t="42469" r="8122" b="10453"/>
          <a:stretch/>
        </p:blipFill>
        <p:spPr>
          <a:xfrm>
            <a:off x="91441" y="1240972"/>
            <a:ext cx="12100560" cy="56170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16584" y="6118412"/>
            <a:ext cx="2116183" cy="52322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50</a:t>
            </a:r>
            <a:endParaRPr kumimoji="0" lang="en-SG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10678" y="6136341"/>
            <a:ext cx="2249628" cy="52322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50</a:t>
            </a:r>
            <a:endParaRPr kumimoji="0" lang="en-SG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49671" y="6163235"/>
            <a:ext cx="2152555" cy="52322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</a:t>
            </a:r>
            <a:endParaRPr kumimoji="0" lang="en-SG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0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105</Words>
  <Application>Microsoft Office PowerPoint</Application>
  <PresentationFormat>Widescreen</PresentationFormat>
  <Paragraphs>55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Arial-Rounded</vt:lpstr>
      <vt:lpstr>等线</vt:lpstr>
      <vt:lpstr>맑은 고딕</vt:lpstr>
      <vt:lpstr>宋体</vt:lpstr>
      <vt:lpstr>Arial</vt:lpstr>
      <vt:lpstr>Calibri</vt:lpstr>
      <vt:lpstr>Calibri Light</vt:lpstr>
      <vt:lpstr>Times New Roman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2025-04-10T15:37:46Z</dcterms:created>
  <dcterms:modified xsi:type="dcterms:W3CDTF">2025-04-10T15:39:33Z</dcterms:modified>
</cp:coreProperties>
</file>