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12"/>
  </p:notesMasterIdLst>
  <p:sldIdLst>
    <p:sldId id="330" r:id="rId3"/>
    <p:sldId id="298" r:id="rId4"/>
    <p:sldId id="284" r:id="rId5"/>
    <p:sldId id="301" r:id="rId6"/>
    <p:sldId id="328" r:id="rId7"/>
    <p:sldId id="310" r:id="rId8"/>
    <p:sldId id="306" r:id="rId9"/>
    <p:sldId id="311" r:id="rId10"/>
    <p:sldId id="31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38F12-888A-411F-8951-1C3F4FC42FB8}" type="datetimeFigureOut">
              <a:rPr lang="en-SG" smtClean="0"/>
              <a:pPr/>
              <a:t>10/4/2025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58969-3DF4-4A96-8BB7-13B301EAA51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7212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919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10/4/2025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862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10/4/2025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72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10/4/2025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1817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401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1606"/>
            </a:lvl1pPr>
            <a:lvl2pPr marL="305931" indent="0" algn="ctr">
              <a:buNone/>
              <a:defRPr sz="1338"/>
            </a:lvl2pPr>
            <a:lvl3pPr marL="611863" indent="0" algn="ctr">
              <a:buNone/>
              <a:defRPr sz="1204"/>
            </a:lvl3pPr>
            <a:lvl4pPr marL="917793" indent="0" algn="ctr">
              <a:buNone/>
              <a:defRPr sz="1071"/>
            </a:lvl4pPr>
            <a:lvl5pPr marL="1223724" indent="0" algn="ctr">
              <a:buNone/>
              <a:defRPr sz="1071"/>
            </a:lvl5pPr>
            <a:lvl6pPr marL="1529654" indent="0" algn="ctr">
              <a:buNone/>
              <a:defRPr sz="1071"/>
            </a:lvl6pPr>
            <a:lvl7pPr marL="1835586" indent="0" algn="ctr">
              <a:buNone/>
              <a:defRPr sz="1071"/>
            </a:lvl7pPr>
            <a:lvl8pPr marL="2141516" indent="0" algn="ctr">
              <a:buNone/>
              <a:defRPr sz="1071"/>
            </a:lvl8pPr>
            <a:lvl9pPr marL="2447448" indent="0" algn="ctr">
              <a:buNone/>
              <a:defRPr sz="10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758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698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8"/>
          </a:xfrm>
        </p:spPr>
        <p:txBody>
          <a:bodyPr anchor="b"/>
          <a:lstStyle>
            <a:lvl1pPr>
              <a:defRPr sz="401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1pPr>
            <a:lvl2pPr marL="305931" indent="0">
              <a:buNone/>
              <a:defRPr sz="1338">
                <a:solidFill>
                  <a:schemeClr val="tx1">
                    <a:tint val="75000"/>
                  </a:schemeClr>
                </a:solidFill>
              </a:defRPr>
            </a:lvl2pPr>
            <a:lvl3pPr marL="611863" indent="0">
              <a:buNone/>
              <a:defRPr sz="1204">
                <a:solidFill>
                  <a:schemeClr val="tx1">
                    <a:tint val="75000"/>
                  </a:schemeClr>
                </a:solidFill>
              </a:defRPr>
            </a:lvl3pPr>
            <a:lvl4pPr marL="917793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 marL="122372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lvl6pPr marL="152965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6pPr>
            <a:lvl7pPr marL="183558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7pPr>
            <a:lvl8pPr marL="214151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8pPr>
            <a:lvl9pPr marL="2447448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197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511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1606" b="1"/>
            </a:lvl1pPr>
            <a:lvl2pPr marL="305931" indent="0">
              <a:buNone/>
              <a:defRPr sz="1338" b="1"/>
            </a:lvl2pPr>
            <a:lvl3pPr marL="611863" indent="0">
              <a:buNone/>
              <a:defRPr sz="1204" b="1"/>
            </a:lvl3pPr>
            <a:lvl4pPr marL="917793" indent="0">
              <a:buNone/>
              <a:defRPr sz="1071" b="1"/>
            </a:lvl4pPr>
            <a:lvl5pPr marL="1223724" indent="0">
              <a:buNone/>
              <a:defRPr sz="1071" b="1"/>
            </a:lvl5pPr>
            <a:lvl6pPr marL="1529654" indent="0">
              <a:buNone/>
              <a:defRPr sz="1071" b="1"/>
            </a:lvl6pPr>
            <a:lvl7pPr marL="1835586" indent="0">
              <a:buNone/>
              <a:defRPr sz="1071" b="1"/>
            </a:lvl7pPr>
            <a:lvl8pPr marL="2141516" indent="0">
              <a:buNone/>
              <a:defRPr sz="1071" b="1"/>
            </a:lvl8pPr>
            <a:lvl9pPr marL="2447448" indent="0">
              <a:buNone/>
              <a:defRPr sz="10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606" b="1"/>
            </a:lvl1pPr>
            <a:lvl2pPr marL="305931" indent="0">
              <a:buNone/>
              <a:defRPr sz="1338" b="1"/>
            </a:lvl2pPr>
            <a:lvl3pPr marL="611863" indent="0">
              <a:buNone/>
              <a:defRPr sz="1204" b="1"/>
            </a:lvl3pPr>
            <a:lvl4pPr marL="917793" indent="0">
              <a:buNone/>
              <a:defRPr sz="1071" b="1"/>
            </a:lvl4pPr>
            <a:lvl5pPr marL="1223724" indent="0">
              <a:buNone/>
              <a:defRPr sz="1071" b="1"/>
            </a:lvl5pPr>
            <a:lvl6pPr marL="1529654" indent="0">
              <a:buNone/>
              <a:defRPr sz="1071" b="1"/>
            </a:lvl6pPr>
            <a:lvl7pPr marL="1835586" indent="0">
              <a:buNone/>
              <a:defRPr sz="1071" b="1"/>
            </a:lvl7pPr>
            <a:lvl8pPr marL="2141516" indent="0">
              <a:buNone/>
              <a:defRPr sz="1071" b="1"/>
            </a:lvl8pPr>
            <a:lvl9pPr marL="2447448" indent="0">
              <a:buNone/>
              <a:defRPr sz="10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360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586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027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600200"/>
          </a:xfrm>
        </p:spPr>
        <p:txBody>
          <a:bodyPr anchor="b"/>
          <a:lstStyle>
            <a:lvl1pPr>
              <a:defRPr sz="214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199" cy="4873625"/>
          </a:xfrm>
        </p:spPr>
        <p:txBody>
          <a:bodyPr/>
          <a:lstStyle>
            <a:lvl1pPr>
              <a:defRPr sz="2142"/>
            </a:lvl1pPr>
            <a:lvl2pPr>
              <a:defRPr sz="1874"/>
            </a:lvl2pPr>
            <a:lvl3pPr>
              <a:defRPr sz="1606"/>
            </a:lvl3pPr>
            <a:lvl4pPr>
              <a:defRPr sz="1338"/>
            </a:lvl4pPr>
            <a:lvl5pPr>
              <a:defRPr sz="1338"/>
            </a:lvl5pPr>
            <a:lvl6pPr>
              <a:defRPr sz="1338"/>
            </a:lvl6pPr>
            <a:lvl7pPr>
              <a:defRPr sz="1338"/>
            </a:lvl7pPr>
            <a:lvl8pPr>
              <a:defRPr sz="1338"/>
            </a:lvl8pPr>
            <a:lvl9pPr>
              <a:defRPr sz="13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7"/>
          </a:xfrm>
        </p:spPr>
        <p:txBody>
          <a:bodyPr/>
          <a:lstStyle>
            <a:lvl1pPr marL="0" indent="0">
              <a:buNone/>
              <a:defRPr sz="1071"/>
            </a:lvl1pPr>
            <a:lvl2pPr marL="305931" indent="0">
              <a:buNone/>
              <a:defRPr sz="937"/>
            </a:lvl2pPr>
            <a:lvl3pPr marL="611863" indent="0">
              <a:buNone/>
              <a:defRPr sz="803"/>
            </a:lvl3pPr>
            <a:lvl4pPr marL="917793" indent="0">
              <a:buNone/>
              <a:defRPr sz="670"/>
            </a:lvl4pPr>
            <a:lvl5pPr marL="1223724" indent="0">
              <a:buNone/>
              <a:defRPr sz="670"/>
            </a:lvl5pPr>
            <a:lvl6pPr marL="1529654" indent="0">
              <a:buNone/>
              <a:defRPr sz="670"/>
            </a:lvl6pPr>
            <a:lvl7pPr marL="1835586" indent="0">
              <a:buNone/>
              <a:defRPr sz="670"/>
            </a:lvl7pPr>
            <a:lvl8pPr marL="2141516" indent="0">
              <a:buNone/>
              <a:defRPr sz="670"/>
            </a:lvl8pPr>
            <a:lvl9pPr marL="2447448" indent="0">
              <a:buNone/>
              <a:defRPr sz="6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383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10/4/2025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0369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600200"/>
          </a:xfrm>
        </p:spPr>
        <p:txBody>
          <a:bodyPr anchor="b"/>
          <a:lstStyle>
            <a:lvl1pPr>
              <a:defRPr sz="214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199" cy="4873625"/>
          </a:xfrm>
        </p:spPr>
        <p:txBody>
          <a:bodyPr/>
          <a:lstStyle>
            <a:lvl1pPr marL="0" indent="0">
              <a:buNone/>
              <a:defRPr sz="2142"/>
            </a:lvl1pPr>
            <a:lvl2pPr marL="305931" indent="0">
              <a:buNone/>
              <a:defRPr sz="1874"/>
            </a:lvl2pPr>
            <a:lvl3pPr marL="611863" indent="0">
              <a:buNone/>
              <a:defRPr sz="1606"/>
            </a:lvl3pPr>
            <a:lvl4pPr marL="917793" indent="0">
              <a:buNone/>
              <a:defRPr sz="1338"/>
            </a:lvl4pPr>
            <a:lvl5pPr marL="1223724" indent="0">
              <a:buNone/>
              <a:defRPr sz="1338"/>
            </a:lvl5pPr>
            <a:lvl6pPr marL="1529654" indent="0">
              <a:buNone/>
              <a:defRPr sz="1338"/>
            </a:lvl6pPr>
            <a:lvl7pPr marL="1835586" indent="0">
              <a:buNone/>
              <a:defRPr sz="1338"/>
            </a:lvl7pPr>
            <a:lvl8pPr marL="2141516" indent="0">
              <a:buNone/>
              <a:defRPr sz="1338"/>
            </a:lvl8pPr>
            <a:lvl9pPr marL="2447448" indent="0">
              <a:buNone/>
              <a:defRPr sz="1338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7"/>
          </a:xfrm>
        </p:spPr>
        <p:txBody>
          <a:bodyPr/>
          <a:lstStyle>
            <a:lvl1pPr marL="0" indent="0">
              <a:buNone/>
              <a:defRPr sz="1071"/>
            </a:lvl1pPr>
            <a:lvl2pPr marL="305931" indent="0">
              <a:buNone/>
              <a:defRPr sz="937"/>
            </a:lvl2pPr>
            <a:lvl3pPr marL="611863" indent="0">
              <a:buNone/>
              <a:defRPr sz="803"/>
            </a:lvl3pPr>
            <a:lvl4pPr marL="917793" indent="0">
              <a:buNone/>
              <a:defRPr sz="670"/>
            </a:lvl4pPr>
            <a:lvl5pPr marL="1223724" indent="0">
              <a:buNone/>
              <a:defRPr sz="670"/>
            </a:lvl5pPr>
            <a:lvl6pPr marL="1529654" indent="0">
              <a:buNone/>
              <a:defRPr sz="670"/>
            </a:lvl6pPr>
            <a:lvl7pPr marL="1835586" indent="0">
              <a:buNone/>
              <a:defRPr sz="670"/>
            </a:lvl7pPr>
            <a:lvl8pPr marL="2141516" indent="0">
              <a:buNone/>
              <a:defRPr sz="670"/>
            </a:lvl8pPr>
            <a:lvl9pPr marL="2447448" indent="0">
              <a:buNone/>
              <a:defRPr sz="6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43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953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4" y="365127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7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516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7" y="1"/>
            <a:ext cx="10032437" cy="1179287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8" y="1316767"/>
            <a:ext cx="9217025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9" y="2218997"/>
            <a:ext cx="9217025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27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530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10/4/2025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206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10/4/2025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807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10/4/2025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3215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10/4/2025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638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10/4/2025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7020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10/4/2025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6189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10/4/2025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1972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20369-0158-4D65-8896-10EF6C120713}" type="datetimeFigureOut">
              <a:rPr lang="en-SG" smtClean="0"/>
              <a:pPr/>
              <a:t>10/4/2025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0561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70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11863" rtl="0" eaLnBrk="1" latinLnBrk="0" hangingPunct="1">
        <a:lnSpc>
          <a:spcPct val="90000"/>
        </a:lnSpc>
        <a:spcBef>
          <a:spcPct val="0"/>
        </a:spcBef>
        <a:buNone/>
        <a:defRPr sz="29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966" indent="-152966" algn="l" defTabSz="611863" rtl="0" eaLnBrk="1" latinLnBrk="0" hangingPunct="1">
        <a:lnSpc>
          <a:spcPct val="90000"/>
        </a:lnSpc>
        <a:spcBef>
          <a:spcPts val="670"/>
        </a:spcBef>
        <a:buFont typeface="Arial" panose="020B0604020202020204" pitchFamily="34" charset="0"/>
        <a:buChar char="•"/>
        <a:defRPr sz="1874" kern="1200">
          <a:solidFill>
            <a:schemeClr val="tx1"/>
          </a:solidFill>
          <a:latin typeface="+mn-lt"/>
          <a:ea typeface="+mn-ea"/>
          <a:cs typeface="+mn-cs"/>
        </a:defRPr>
      </a:lvl1pPr>
      <a:lvl2pPr marL="458897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2pPr>
      <a:lvl3pPr marL="764827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338" kern="1200">
          <a:solidFill>
            <a:schemeClr val="tx1"/>
          </a:solidFill>
          <a:latin typeface="+mn-lt"/>
          <a:ea typeface="+mn-ea"/>
          <a:cs typeface="+mn-cs"/>
        </a:defRPr>
      </a:lvl3pPr>
      <a:lvl4pPr marL="1070758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4" kern="1200">
          <a:solidFill>
            <a:schemeClr val="tx1"/>
          </a:solidFill>
          <a:latin typeface="+mn-lt"/>
          <a:ea typeface="+mn-ea"/>
          <a:cs typeface="+mn-cs"/>
        </a:defRPr>
      </a:lvl4pPr>
      <a:lvl5pPr marL="1376688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4" kern="1200">
          <a:solidFill>
            <a:schemeClr val="tx1"/>
          </a:solidFill>
          <a:latin typeface="+mn-lt"/>
          <a:ea typeface="+mn-ea"/>
          <a:cs typeface="+mn-cs"/>
        </a:defRPr>
      </a:lvl5pPr>
      <a:lvl6pPr marL="1682621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4" kern="1200">
          <a:solidFill>
            <a:schemeClr val="tx1"/>
          </a:solidFill>
          <a:latin typeface="+mn-lt"/>
          <a:ea typeface="+mn-ea"/>
          <a:cs typeface="+mn-cs"/>
        </a:defRPr>
      </a:lvl6pPr>
      <a:lvl7pPr marL="1988551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4" kern="1200">
          <a:solidFill>
            <a:schemeClr val="tx1"/>
          </a:solidFill>
          <a:latin typeface="+mn-lt"/>
          <a:ea typeface="+mn-ea"/>
          <a:cs typeface="+mn-cs"/>
        </a:defRPr>
      </a:lvl7pPr>
      <a:lvl8pPr marL="2294482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4" kern="1200">
          <a:solidFill>
            <a:schemeClr val="tx1"/>
          </a:solidFill>
          <a:latin typeface="+mn-lt"/>
          <a:ea typeface="+mn-ea"/>
          <a:cs typeface="+mn-cs"/>
        </a:defRPr>
      </a:lvl8pPr>
      <a:lvl9pPr marL="2600412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1pPr>
      <a:lvl2pPr marL="305931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2pPr>
      <a:lvl3pPr marL="611863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3pPr>
      <a:lvl4pPr marL="917793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4pPr>
      <a:lvl5pPr marL="1223724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5pPr>
      <a:lvl6pPr marL="1529654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6pPr>
      <a:lvl7pPr marL="1835586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7pPr>
      <a:lvl8pPr marL="2141516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8pPr>
      <a:lvl9pPr marL="2447448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900878" y="2913846"/>
            <a:ext cx="6118242" cy="2010134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496" y="4183047"/>
            <a:ext cx="7435989" cy="1009022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3998318" y="2607160"/>
            <a:ext cx="4184331" cy="234313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518615" y="1723515"/>
            <a:ext cx="11518710" cy="1983663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59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459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39: </a:t>
            </a:r>
            <a:r>
              <a:rPr kumimoji="0" lang="en-US" sz="2459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 CÁC SỐ VÀ PHÉP TÍNH TRONG PHẠM VI </a:t>
            </a:r>
            <a:r>
              <a:rPr kumimoji="0" lang="en-US" sz="2459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 </a:t>
            </a:r>
            <a:endParaRPr kumimoji="0" lang="en-US" sz="2459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8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</a:t>
            </a:r>
            <a:r>
              <a:rPr kumimoji="0" lang="en-US" altLang="zh-CN" sz="2408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2408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8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3)</a:t>
            </a:r>
            <a:endParaRPr kumimoji="0" lang="en-US" altLang="zh-CN" sz="2408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2004771" y="4169258"/>
            <a:ext cx="1380739" cy="813367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1945848" y="3545753"/>
            <a:ext cx="1269737" cy="134863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720819" y="4088278"/>
            <a:ext cx="1397274" cy="81336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801853" y="3099769"/>
            <a:ext cx="1292865" cy="2006057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2004774" y="4920846"/>
            <a:ext cx="8170058" cy="34436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2017173" y="5428392"/>
            <a:ext cx="8157657" cy="285554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037396" y="4950294"/>
            <a:ext cx="10117209" cy="190770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754054" y="1061190"/>
            <a:ext cx="4184331" cy="546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951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kumimoji="0" lang="zh-CN" altLang="en-US" sz="2951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215585" y="146904"/>
            <a:ext cx="5335108" cy="586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6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6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606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059213" y="754504"/>
            <a:ext cx="164784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44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16955" r="77822" b="79551"/>
          <a:stretch/>
        </p:blipFill>
        <p:spPr>
          <a:xfrm>
            <a:off x="304800" y="0"/>
            <a:ext cx="1876697" cy="16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5" t="24268" r="12721" b="62110"/>
          <a:stretch/>
        </p:blipFill>
        <p:spPr>
          <a:xfrm>
            <a:off x="0" y="1628775"/>
            <a:ext cx="12393706" cy="5372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3065" y="2299066"/>
            <a:ext cx="420866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C00000"/>
                </a:solidFill>
              </a:rPr>
              <a:t>1</a:t>
            </a:r>
            <a:endParaRPr lang="en-SG" sz="7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25" y="5072063"/>
            <a:ext cx="41433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C00000"/>
                </a:solidFill>
              </a:rPr>
              <a:t>7</a:t>
            </a:r>
            <a:endParaRPr lang="en-SG" sz="7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4788" y="2171701"/>
            <a:ext cx="42862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5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438" y="2171701"/>
            <a:ext cx="60007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2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15236" y="2171700"/>
            <a:ext cx="57150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7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5072063"/>
            <a:ext cx="41433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5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7719" y="3671890"/>
            <a:ext cx="39220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5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87113" y="3657602"/>
            <a:ext cx="45719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4</a:t>
            </a:r>
            <a:endParaRPr lang="en-SG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6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t="45485" r="10274" b="12151"/>
          <a:stretch/>
        </p:blipFill>
        <p:spPr>
          <a:xfrm>
            <a:off x="249061" y="1062319"/>
            <a:ext cx="11476774" cy="56813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r="64066" b="70306"/>
          <a:stretch/>
        </p:blipFill>
        <p:spPr>
          <a:xfrm>
            <a:off x="304468" y="26894"/>
            <a:ext cx="3554838" cy="101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8" t="50639" r="9876" b="20667"/>
          <a:stretch/>
        </p:blipFill>
        <p:spPr>
          <a:xfrm>
            <a:off x="53788" y="968983"/>
            <a:ext cx="12192000" cy="61501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943" y="156754"/>
            <a:ext cx="11652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chemeClr val="accent2"/>
                </a:solidFill>
              </a:rPr>
              <a:t>2.   a,</a:t>
            </a:r>
            <a:r>
              <a:rPr lang="en-US" sz="4000" smtClean="0"/>
              <a:t>Kết quả phép tính trong mỗi ngôi sao.</a:t>
            </a:r>
            <a:endParaRPr lang="en-SG" sz="4000"/>
          </a:p>
        </p:txBody>
      </p:sp>
      <p:sp>
        <p:nvSpPr>
          <p:cNvPr id="12" name="TextBox 11"/>
          <p:cNvSpPr txBox="1"/>
          <p:nvPr/>
        </p:nvSpPr>
        <p:spPr>
          <a:xfrm>
            <a:off x="9629775" y="864640"/>
            <a:ext cx="2400300" cy="2150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3" name="12-Point Star 12"/>
          <p:cNvSpPr/>
          <p:nvPr/>
        </p:nvSpPr>
        <p:spPr>
          <a:xfrm>
            <a:off x="10094559" y="5407373"/>
            <a:ext cx="2097441" cy="1450627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12-Point Star 13"/>
          <p:cNvSpPr/>
          <p:nvPr/>
        </p:nvSpPr>
        <p:spPr>
          <a:xfrm>
            <a:off x="3836634" y="5376453"/>
            <a:ext cx="2097441" cy="1481547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12-Point Star 14"/>
          <p:cNvSpPr/>
          <p:nvPr/>
        </p:nvSpPr>
        <p:spPr>
          <a:xfrm>
            <a:off x="1166832" y="4883803"/>
            <a:ext cx="2097441" cy="201453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0" name="12-Point Star 19"/>
          <p:cNvSpPr/>
          <p:nvPr/>
        </p:nvSpPr>
        <p:spPr>
          <a:xfrm>
            <a:off x="8984466" y="1465729"/>
            <a:ext cx="2097441" cy="201453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2" name="12-Point Star 21"/>
          <p:cNvSpPr/>
          <p:nvPr/>
        </p:nvSpPr>
        <p:spPr>
          <a:xfrm>
            <a:off x="1223049" y="982497"/>
            <a:ext cx="2097441" cy="201453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4" name="12-Point Star 23"/>
          <p:cNvSpPr/>
          <p:nvPr/>
        </p:nvSpPr>
        <p:spPr>
          <a:xfrm>
            <a:off x="6821095" y="5607424"/>
            <a:ext cx="1934546" cy="1414311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TextBox 24"/>
          <p:cNvSpPr txBox="1"/>
          <p:nvPr/>
        </p:nvSpPr>
        <p:spPr>
          <a:xfrm>
            <a:off x="9340663" y="2033780"/>
            <a:ext cx="1271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C00000"/>
                </a:solidFill>
              </a:rPr>
              <a:t>26</a:t>
            </a:r>
            <a:endParaRPr lang="en-SG" sz="4800" b="1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24706" y="5657010"/>
            <a:ext cx="1169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C00000"/>
                </a:solidFill>
              </a:rPr>
              <a:t>40</a:t>
            </a:r>
            <a:endParaRPr lang="en-SG" sz="4800" b="1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76379" y="1574267"/>
            <a:ext cx="1048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26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23279" y="5458705"/>
            <a:ext cx="1096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26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64431" y="5716260"/>
            <a:ext cx="1058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40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1809" y="6115050"/>
            <a:ext cx="987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55</a:t>
            </a:r>
            <a:endParaRPr lang="en-SG" sz="4800" b="1" dirty="0">
              <a:solidFill>
                <a:srgbClr val="C00000"/>
              </a:solidFill>
            </a:endParaRPr>
          </a:p>
        </p:txBody>
      </p:sp>
      <p:pic>
        <p:nvPicPr>
          <p:cNvPr id="17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778" y="-167345"/>
            <a:ext cx="1667222" cy="144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1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23377 0.1898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58884 0.128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00" y="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76181 0.4819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00" y="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56007 0.538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0" y="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3.33333E-6 L -0.29117 0.607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3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02643 0.5388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0" grpId="0" animBg="1"/>
      <p:bldP spid="22" grpId="0" animBg="1"/>
      <p:bldP spid="24" grpId="0" animBg="1"/>
      <p:bldP spid="25" grpId="0"/>
      <p:bldP spid="27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50302" r="6838" b="20384"/>
          <a:stretch/>
        </p:blipFill>
        <p:spPr>
          <a:xfrm>
            <a:off x="171450" y="3802170"/>
            <a:ext cx="12206288" cy="3043237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50007" y="773221"/>
            <a:ext cx="3879056" cy="302894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47 -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SG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8414497" y="827010"/>
            <a:ext cx="3976688" cy="302894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+ 5</a:t>
            </a:r>
            <a:endParaRPr lang="en-SG" sz="4000" dirty="0">
              <a:solidFill>
                <a:schemeClr val="tx1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3889772" y="758933"/>
            <a:ext cx="4414838" cy="304323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SG" sz="3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8" y="157163"/>
            <a:ext cx="1194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ngôi sao ghi phép tính có kết quả lớn hơn 26.</a:t>
            </a:r>
            <a:endParaRPr lang="en-SG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0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200025"/>
            <a:ext cx="11640256" cy="1081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6212" r="8462" b="49791"/>
          <a:stretch/>
        </p:blipFill>
        <p:spPr>
          <a:xfrm>
            <a:off x="-93309" y="1282347"/>
            <a:ext cx="12271022" cy="53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7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t="6212" r="9904" b="85957"/>
          <a:stretch/>
        </p:blipFill>
        <p:spPr>
          <a:xfrm>
            <a:off x="257175" y="1"/>
            <a:ext cx="11801476" cy="1271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38" y="2886075"/>
            <a:ext cx="965834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 23 cây hoa hồng chưa nở hoa</a:t>
            </a:r>
            <a:endParaRPr lang="en-SG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2" t="14791" r="37646" b="81684"/>
          <a:stretch/>
        </p:blipFill>
        <p:spPr>
          <a:xfrm>
            <a:off x="607219" y="1271589"/>
            <a:ext cx="11101388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5" t="25396" r="10583" b="50406"/>
          <a:stretch/>
        </p:blipFill>
        <p:spPr>
          <a:xfrm>
            <a:off x="-1" y="3729038"/>
            <a:ext cx="12192001" cy="31289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5876" y="1443038"/>
            <a:ext cx="182880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en-SG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0425" y="1443038"/>
            <a:ext cx="174307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29250" y="1443038"/>
            <a:ext cx="1757363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en-SG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58338" y="1443038"/>
            <a:ext cx="162877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SG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39025" y="1447520"/>
            <a:ext cx="174307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83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53333" r="8696" b="14732"/>
          <a:stretch/>
        </p:blipFill>
        <p:spPr>
          <a:xfrm>
            <a:off x="237067" y="1281288"/>
            <a:ext cx="11683999" cy="5492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53333" r="8696" b="14732"/>
          <a:stretch/>
        </p:blipFill>
        <p:spPr>
          <a:xfrm>
            <a:off x="94456" y="1281288"/>
            <a:ext cx="12097544" cy="5492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4" t="61882" r="51179" b="34561"/>
          <a:stretch/>
        </p:blipFill>
        <p:spPr>
          <a:xfrm>
            <a:off x="757238" y="2371724"/>
            <a:ext cx="9143999" cy="10572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2044" y="3571875"/>
            <a:ext cx="582012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lớp có 67 bạn cùng tham gia buổi cắm trại.</a:t>
            </a:r>
            <a:endParaRPr lang="en-SG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1663" y="2471739"/>
            <a:ext cx="145044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SG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0438" y="2517905"/>
            <a:ext cx="140017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+</a:t>
            </a:r>
            <a:endParaRPr lang="en-SG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8942" y="2517905"/>
            <a:ext cx="140758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35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6763" y="2517905"/>
            <a:ext cx="122872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67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45661" y="2508940"/>
            <a:ext cx="140017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=</a:t>
            </a:r>
            <a:endParaRPr lang="en-SG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40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109</Words>
  <Application>Microsoft Office PowerPoint</Application>
  <PresentationFormat>Widescreen</PresentationFormat>
  <Paragraphs>37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Arial-Rounded</vt:lpstr>
      <vt:lpstr>等线</vt:lpstr>
      <vt:lpstr>맑은 고딕</vt:lpstr>
      <vt:lpstr>宋体</vt:lpstr>
      <vt:lpstr>Arial</vt:lpstr>
      <vt:lpstr>Calibri</vt:lpstr>
      <vt:lpstr>Calibri Light</vt:lpstr>
      <vt:lpstr>Times New Roman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Thị Hường Phạm</dc:creator>
  <cp:lastModifiedBy>Windows User</cp:lastModifiedBy>
  <cp:revision>106</cp:revision>
  <dcterms:created xsi:type="dcterms:W3CDTF">2020-08-15T03:21:16Z</dcterms:created>
  <dcterms:modified xsi:type="dcterms:W3CDTF">2025-04-10T15:39:53Z</dcterms:modified>
</cp:coreProperties>
</file>