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2" r:id="rId3"/>
    <p:sldId id="297" r:id="rId4"/>
    <p:sldId id="298" r:id="rId5"/>
    <p:sldId id="289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302"/>
            <p14:sldId id="297"/>
            <p14:sldId id="298"/>
            <p14:sldId id="28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5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6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92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6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55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59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0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8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3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24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375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57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3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18615" y="1723515"/>
            <a:ext cx="11518710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45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59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VÀ ĐO LƯỜNG</a:t>
            </a:r>
            <a:endParaRPr kumimoji="0" lang="en-US" sz="245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40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1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951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60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406400" y="0"/>
            <a:ext cx="114808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860800" y="3124200"/>
            <a:ext cx="7112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04000" y="5257800"/>
            <a:ext cx="7112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124200"/>
            <a:ext cx="7112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54745" y="5278677"/>
            <a:ext cx="7112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970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11972784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51200" y="1752600"/>
            <a:ext cx="812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1200" y="2819400"/>
            <a:ext cx="812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200" y="3886200"/>
            <a:ext cx="812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4876800"/>
            <a:ext cx="812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08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115824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432800" y="2209800"/>
            <a:ext cx="711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sz="1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04000" y="4953000"/>
            <a:ext cx="6096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78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.VnAvant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71</cp:revision>
  <dcterms:created xsi:type="dcterms:W3CDTF">2020-08-06T10:05:22Z</dcterms:created>
  <dcterms:modified xsi:type="dcterms:W3CDTF">2025-04-10T15:42:14Z</dcterms:modified>
</cp:coreProperties>
</file>