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9"/>
  </p:notesMasterIdLst>
  <p:sldIdLst>
    <p:sldId id="262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8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3ACB8A-F2A8-4630-B919-A7A34E067443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A3621-8C7D-4138-8E94-B0AFE26FDC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14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282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744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50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14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</p:spPr>
        <p:txBody>
          <a:bodyPr anchor="b"/>
          <a:lstStyle>
            <a:lvl1pPr algn="ctr"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1606"/>
            </a:lvl1pPr>
            <a:lvl2pPr marL="305931" indent="0" algn="ctr">
              <a:buNone/>
              <a:defRPr sz="1338"/>
            </a:lvl2pPr>
            <a:lvl3pPr marL="611863" indent="0" algn="ctr">
              <a:buNone/>
              <a:defRPr sz="1204"/>
            </a:lvl3pPr>
            <a:lvl4pPr marL="917793" indent="0" algn="ctr">
              <a:buNone/>
              <a:defRPr sz="1071"/>
            </a:lvl4pPr>
            <a:lvl5pPr marL="1223724" indent="0" algn="ctr">
              <a:buNone/>
              <a:defRPr sz="1071"/>
            </a:lvl5pPr>
            <a:lvl6pPr marL="1529654" indent="0" algn="ctr">
              <a:buNone/>
              <a:defRPr sz="1071"/>
            </a:lvl6pPr>
            <a:lvl7pPr marL="1835586" indent="0" algn="ctr">
              <a:buNone/>
              <a:defRPr sz="1071"/>
            </a:lvl7pPr>
            <a:lvl8pPr marL="2141516" indent="0" algn="ctr">
              <a:buNone/>
              <a:defRPr sz="1071"/>
            </a:lvl8pPr>
            <a:lvl9pPr marL="2447448" indent="0" algn="ctr">
              <a:buNone/>
              <a:defRPr sz="1071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30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6532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8"/>
          </a:xfrm>
        </p:spPr>
        <p:txBody>
          <a:bodyPr anchor="b"/>
          <a:lstStyle>
            <a:lvl1pPr>
              <a:defRPr sz="4014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1606">
                <a:solidFill>
                  <a:schemeClr val="tx1">
                    <a:tint val="75000"/>
                  </a:schemeClr>
                </a:solidFill>
              </a:defRPr>
            </a:lvl1pPr>
            <a:lvl2pPr marL="305931" indent="0">
              <a:buNone/>
              <a:defRPr sz="1338">
                <a:solidFill>
                  <a:schemeClr val="tx1">
                    <a:tint val="75000"/>
                  </a:schemeClr>
                </a:solidFill>
              </a:defRPr>
            </a:lvl2pPr>
            <a:lvl3pPr marL="611863" indent="0">
              <a:buNone/>
              <a:defRPr sz="1204">
                <a:solidFill>
                  <a:schemeClr val="tx1">
                    <a:tint val="75000"/>
                  </a:schemeClr>
                </a:solidFill>
              </a:defRPr>
            </a:lvl3pPr>
            <a:lvl4pPr marL="917793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4pPr>
            <a:lvl5pPr marL="122372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5pPr>
            <a:lvl6pPr marL="1529654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6pPr>
            <a:lvl7pPr marL="183558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7pPr>
            <a:lvl8pPr marL="2141516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8pPr>
            <a:lvl9pPr marL="2447448" indent="0">
              <a:buNone/>
              <a:defRPr sz="10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2493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5787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606" b="1"/>
            </a:lvl1pPr>
            <a:lvl2pPr marL="305931" indent="0">
              <a:buNone/>
              <a:defRPr sz="1338" b="1"/>
            </a:lvl2pPr>
            <a:lvl3pPr marL="611863" indent="0">
              <a:buNone/>
              <a:defRPr sz="1204" b="1"/>
            </a:lvl3pPr>
            <a:lvl4pPr marL="917793" indent="0">
              <a:buNone/>
              <a:defRPr sz="1071" b="1"/>
            </a:lvl4pPr>
            <a:lvl5pPr marL="1223724" indent="0">
              <a:buNone/>
              <a:defRPr sz="1071" b="1"/>
            </a:lvl5pPr>
            <a:lvl6pPr marL="1529654" indent="0">
              <a:buNone/>
              <a:defRPr sz="1071" b="1"/>
            </a:lvl6pPr>
            <a:lvl7pPr marL="1835586" indent="0">
              <a:buNone/>
              <a:defRPr sz="1071" b="1"/>
            </a:lvl7pPr>
            <a:lvl8pPr marL="2141516" indent="0">
              <a:buNone/>
              <a:defRPr sz="1071" b="1"/>
            </a:lvl8pPr>
            <a:lvl9pPr marL="2447448" indent="0">
              <a:buNone/>
              <a:defRPr sz="107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802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80351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5299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>
              <a:defRPr sz="2142"/>
            </a:lvl1pPr>
            <a:lvl2pPr>
              <a:defRPr sz="1874"/>
            </a:lvl2pPr>
            <a:lvl3pPr>
              <a:defRPr sz="1606"/>
            </a:lvl3pPr>
            <a:lvl4pPr>
              <a:defRPr sz="1338"/>
            </a:lvl4pPr>
            <a:lvl5pPr>
              <a:defRPr sz="1338"/>
            </a:lvl5pPr>
            <a:lvl6pPr>
              <a:defRPr sz="1338"/>
            </a:lvl6pPr>
            <a:lvl7pPr>
              <a:defRPr sz="1338"/>
            </a:lvl7pPr>
            <a:lvl8pPr>
              <a:defRPr sz="1338"/>
            </a:lvl8pPr>
            <a:lvl9pPr>
              <a:defRPr sz="133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6431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591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600200"/>
          </a:xfrm>
        </p:spPr>
        <p:txBody>
          <a:bodyPr anchor="b"/>
          <a:lstStyle>
            <a:lvl1pPr>
              <a:defRPr sz="21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199" cy="4873625"/>
          </a:xfrm>
        </p:spPr>
        <p:txBody>
          <a:bodyPr/>
          <a:lstStyle>
            <a:lvl1pPr marL="0" indent="0">
              <a:buNone/>
              <a:defRPr sz="2142"/>
            </a:lvl1pPr>
            <a:lvl2pPr marL="305931" indent="0">
              <a:buNone/>
              <a:defRPr sz="1874"/>
            </a:lvl2pPr>
            <a:lvl3pPr marL="611863" indent="0">
              <a:buNone/>
              <a:defRPr sz="1606"/>
            </a:lvl3pPr>
            <a:lvl4pPr marL="917793" indent="0">
              <a:buNone/>
              <a:defRPr sz="1338"/>
            </a:lvl4pPr>
            <a:lvl5pPr marL="1223724" indent="0">
              <a:buNone/>
              <a:defRPr sz="1338"/>
            </a:lvl5pPr>
            <a:lvl6pPr marL="1529654" indent="0">
              <a:buNone/>
              <a:defRPr sz="1338"/>
            </a:lvl6pPr>
            <a:lvl7pPr marL="1835586" indent="0">
              <a:buNone/>
              <a:defRPr sz="1338"/>
            </a:lvl7pPr>
            <a:lvl8pPr marL="2141516" indent="0">
              <a:buNone/>
              <a:defRPr sz="1338"/>
            </a:lvl8pPr>
            <a:lvl9pPr marL="2447448" indent="0">
              <a:buNone/>
              <a:defRPr sz="1338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7"/>
          </a:xfrm>
        </p:spPr>
        <p:txBody>
          <a:bodyPr/>
          <a:lstStyle>
            <a:lvl1pPr marL="0" indent="0">
              <a:buNone/>
              <a:defRPr sz="1071"/>
            </a:lvl1pPr>
            <a:lvl2pPr marL="305931" indent="0">
              <a:buNone/>
              <a:defRPr sz="937"/>
            </a:lvl2pPr>
            <a:lvl3pPr marL="611863" indent="0">
              <a:buNone/>
              <a:defRPr sz="803"/>
            </a:lvl3pPr>
            <a:lvl4pPr marL="917793" indent="0">
              <a:buNone/>
              <a:defRPr sz="670"/>
            </a:lvl4pPr>
            <a:lvl5pPr marL="1223724" indent="0">
              <a:buNone/>
              <a:defRPr sz="670"/>
            </a:lvl5pPr>
            <a:lvl6pPr marL="1529654" indent="0">
              <a:buNone/>
              <a:defRPr sz="670"/>
            </a:lvl6pPr>
            <a:lvl7pPr marL="1835586" indent="0">
              <a:buNone/>
              <a:defRPr sz="670"/>
            </a:lvl7pPr>
            <a:lvl8pPr marL="2141516" indent="0">
              <a:buNone/>
              <a:defRPr sz="670"/>
            </a:lvl8pPr>
            <a:lvl9pPr marL="2447448" indent="0">
              <a:buNone/>
              <a:defRPr sz="67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3782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0671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4" y="365127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7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2338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159567" y="1"/>
            <a:ext cx="10032437" cy="1179287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639618" y="1316767"/>
            <a:ext cx="9217025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653409" y="2218997"/>
            <a:ext cx="9217025" cy="3994316"/>
          </a:xfrm>
          <a:prstGeom prst="rect">
            <a:avLst/>
          </a:prstGeom>
        </p:spPr>
        <p:txBody>
          <a:bodyPr lIns="527987" anchor="t"/>
          <a:lstStyle>
            <a:lvl1pPr marL="0" indent="0">
              <a:buNone/>
              <a:defRPr sz="127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0403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87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89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373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1044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4056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098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1810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9192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180B14-EEBF-4E11-BA20-5111AC80B3B0}" type="datetimeFigureOut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4/8/2025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4C2F0-BAD7-48B6-B1FA-F6584B995D2F}" type="slidenum">
              <a:rPr kumimoji="0" lang="en-US" sz="803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1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3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87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11863" rtl="0" eaLnBrk="1" latinLnBrk="0" hangingPunct="1">
        <a:lnSpc>
          <a:spcPct val="90000"/>
        </a:lnSpc>
        <a:spcBef>
          <a:spcPct val="0"/>
        </a:spcBef>
        <a:buNone/>
        <a:defRPr sz="29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2966" indent="-152966" algn="l" defTabSz="611863" rtl="0" eaLnBrk="1" latinLnBrk="0" hangingPunct="1">
        <a:lnSpc>
          <a:spcPct val="90000"/>
        </a:lnSpc>
        <a:spcBef>
          <a:spcPts val="670"/>
        </a:spcBef>
        <a:buFont typeface="Arial" panose="020B0604020202020204" pitchFamily="34" charset="0"/>
        <a:buChar char="•"/>
        <a:defRPr sz="1874" kern="1200">
          <a:solidFill>
            <a:schemeClr val="tx1"/>
          </a:solidFill>
          <a:latin typeface="+mn-lt"/>
          <a:ea typeface="+mn-ea"/>
          <a:cs typeface="+mn-cs"/>
        </a:defRPr>
      </a:lvl1pPr>
      <a:lvl2pPr marL="45889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764827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338" kern="1200">
          <a:solidFill>
            <a:schemeClr val="tx1"/>
          </a:solidFill>
          <a:latin typeface="+mn-lt"/>
          <a:ea typeface="+mn-ea"/>
          <a:cs typeface="+mn-cs"/>
        </a:defRPr>
      </a:lvl3pPr>
      <a:lvl4pPr marL="107075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376688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68262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988551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29448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600412" indent="-152966" algn="l" defTabSz="611863" rtl="0" eaLnBrk="1" latinLnBrk="0" hangingPunct="1">
        <a:lnSpc>
          <a:spcPct val="90000"/>
        </a:lnSpc>
        <a:spcBef>
          <a:spcPts val="336"/>
        </a:spcBef>
        <a:buFont typeface="Arial" panose="020B0604020202020204" pitchFamily="34" charset="0"/>
        <a:buChar char="•"/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1pPr>
      <a:lvl2pPr marL="305931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2pPr>
      <a:lvl3pPr marL="61186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3pPr>
      <a:lvl4pPr marL="917793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4pPr>
      <a:lvl5pPr marL="122372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5pPr>
      <a:lvl6pPr marL="1529654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6pPr>
      <a:lvl7pPr marL="183558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7pPr>
      <a:lvl8pPr marL="2141516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8pPr>
      <a:lvl9pPr marL="2447448" algn="l" defTabSz="611863" rtl="0" eaLnBrk="1" latinLnBrk="0" hangingPunct="1">
        <a:defRPr sz="12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900878" y="2913846"/>
            <a:ext cx="6118242" cy="201013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496" y="4183047"/>
            <a:ext cx="7435989" cy="1009022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3998318" y="2607160"/>
            <a:ext cx="4184331" cy="234313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518615" y="1723515"/>
            <a:ext cx="11518710" cy="198366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40: </a:t>
            </a:r>
            <a:r>
              <a:rPr kumimoji="0" lang="en-US" sz="2459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 TẬP </a:t>
            </a:r>
            <a:r>
              <a:rPr kumimoji="0" lang="en-US" sz="2459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 HỌC VÀ ĐO LƯỜNG</a:t>
            </a:r>
            <a:endParaRPr kumimoji="0" lang="en-US" sz="2459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408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kumimoji="0" lang="en-US" altLang="zh-CN" sz="2408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408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2)</a:t>
            </a:r>
            <a:endParaRPr kumimoji="0" lang="en-US" altLang="zh-CN" sz="2408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2004771" y="4169258"/>
            <a:ext cx="1380739" cy="813367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1945848" y="3545753"/>
            <a:ext cx="1269737" cy="134863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720819" y="4088278"/>
            <a:ext cx="1397274" cy="8133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801853" y="3099769"/>
            <a:ext cx="1292865" cy="2006057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2004774" y="4920846"/>
            <a:ext cx="8170058" cy="34436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2017173" y="5428392"/>
            <a:ext cx="8157657" cy="285554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037396" y="4950294"/>
            <a:ext cx="10117209" cy="190770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754054" y="1061190"/>
            <a:ext cx="4184331" cy="546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951" b="1" i="0" u="none" strike="noStrike" kern="1200" cap="none" spc="0" normalizeH="0" baseline="0" noProof="0" dirty="0">
                <a:ln>
                  <a:noFill/>
                </a:ln>
                <a:solidFill>
                  <a:srgbClr val="4CA42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kumimoji="0" lang="zh-CN" altLang="en-US" sz="2951" b="1" i="0" u="none" strike="noStrike" kern="1200" cap="none" spc="0" normalizeH="0" baseline="0" noProof="0" dirty="0">
              <a:ln>
                <a:noFill/>
              </a:ln>
              <a:solidFill>
                <a:srgbClr val="4CA42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215585" y="146904"/>
            <a:ext cx="5335108" cy="586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61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6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606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59213" y="754504"/>
            <a:ext cx="164784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4511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.EPR5HADQQSBOGQY\Downloads\102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7708" t="5556" b="33333"/>
          <a:stretch>
            <a:fillRect/>
          </a:stretch>
        </p:blipFill>
        <p:spPr bwMode="auto">
          <a:xfrm>
            <a:off x="304800" y="1"/>
            <a:ext cx="11887200" cy="6401603"/>
          </a:xfrm>
          <a:prstGeom prst="rect">
            <a:avLst/>
          </a:prstGeom>
          <a:noFill/>
        </p:spPr>
      </p:pic>
      <p:cxnSp>
        <p:nvCxnSpPr>
          <p:cNvPr id="8" name="Straight Arrow Connector 7"/>
          <p:cNvCxnSpPr/>
          <p:nvPr/>
        </p:nvCxnSpPr>
        <p:spPr>
          <a:xfrm rot="16200000" flipH="1">
            <a:off x="5041900" y="2755900"/>
            <a:ext cx="381000" cy="508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4076700" y="2527300"/>
            <a:ext cx="2209800" cy="8128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5400000" flipH="1" flipV="1">
            <a:off x="4686300" y="5143500"/>
            <a:ext cx="685800" cy="9144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5880100" y="2781300"/>
            <a:ext cx="2057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16200000" flipV="1">
            <a:off x="6172200" y="3073400"/>
            <a:ext cx="1371600" cy="711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6451600" y="5334000"/>
            <a:ext cx="914400" cy="6096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7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35191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câu trả lời đúng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51096" y="2256968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Trong một tuần, nếu ngày 20 là thứ hai thì ngày 22 là thứ mấy?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Nếu hôm qua là thứ ba thì ngày mai là thứ mấy?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0" i="0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A. Thứ tư		B. Thứ năm		C. Thứ sáu</a:t>
              </a: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851548" y="2820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02005" y="5106096"/>
            <a:ext cx="699615" cy="6996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0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1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.EPR5HADQQSBOGQY\Downloads\103.png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8261" t="42222" r="7708" b="31111"/>
          <a:stretch>
            <a:fillRect/>
          </a:stretch>
        </p:blipFill>
        <p:spPr bwMode="auto">
          <a:xfrm>
            <a:off x="0" y="723900"/>
            <a:ext cx="11988800" cy="44958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9554576" y="3505200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D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5892800" y="2108548"/>
            <a:ext cx="711200" cy="609600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B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câu trả lời đúng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060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</Words>
  <Application>Microsoft Office PowerPoint</Application>
  <PresentationFormat>Widescreen</PresentationFormat>
  <Paragraphs>20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Arial-Rounded</vt:lpstr>
      <vt:lpstr>等线</vt:lpstr>
      <vt:lpstr>맑은 고딕</vt:lpstr>
      <vt:lpstr>宋体</vt:lpstr>
      <vt:lpstr>.VnAvant</vt:lpstr>
      <vt:lpstr>Arial</vt:lpstr>
      <vt:lpstr>Calibri</vt:lpstr>
      <vt:lpstr>Calibri Light</vt:lpstr>
      <vt:lpstr>Times New Roman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2025-04-07T17:17:59Z</dcterms:created>
  <dcterms:modified xsi:type="dcterms:W3CDTF">2025-04-07T17:18:16Z</dcterms:modified>
</cp:coreProperties>
</file>