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0682B-08C5-47CF-BB29-AA3A02F709C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E7F0-B398-4E50-B6C9-3D18ECEE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1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02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1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8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23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8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07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87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5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25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3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7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18615" y="1723515"/>
            <a:ext cx="11518710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41: </a:t>
            </a: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1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951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60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4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7534" r="478" b="42283"/>
          <a:stretch>
            <a:fillRect/>
          </a:stretch>
        </p:blipFill>
        <p:spPr>
          <a:xfrm>
            <a:off x="724042" y="263047"/>
            <a:ext cx="9943958" cy="625048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471792" y="3820438"/>
            <a:ext cx="2651760" cy="1920240"/>
          </a:xfrm>
          <a:prstGeom prst="curvedConnector3">
            <a:avLst>
              <a:gd name="adj1" fmla="val 49055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426154" y="3873160"/>
            <a:ext cx="2526500" cy="864296"/>
          </a:xfrm>
          <a:prstGeom prst="curvedConnector3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471792" y="3081403"/>
            <a:ext cx="2480862" cy="2768252"/>
          </a:xfrm>
          <a:custGeom>
            <a:avLst/>
            <a:gdLst>
              <a:gd name="connsiteX0" fmla="*/ 0 w 2305498"/>
              <a:gd name="connsiteY0" fmla="*/ 2768252 h 2768252"/>
              <a:gd name="connsiteX1" fmla="*/ 2242159 w 2305498"/>
              <a:gd name="connsiteY1" fmla="*/ 50104 h 2768252"/>
              <a:gd name="connsiteX2" fmla="*/ 2242159 w 2305498"/>
              <a:gd name="connsiteY2" fmla="*/ 50104 h 2768252"/>
              <a:gd name="connsiteX3" fmla="*/ 2242159 w 2305498"/>
              <a:gd name="connsiteY3" fmla="*/ 50104 h 2768252"/>
              <a:gd name="connsiteX4" fmla="*/ 2292263 w 2305498"/>
              <a:gd name="connsiteY4" fmla="*/ 0 h 27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98" h="2768252">
                <a:moveTo>
                  <a:pt x="0" y="2768252"/>
                </a:moveTo>
                <a:lnTo>
                  <a:pt x="2242159" y="50104"/>
                </a:lnTo>
                <a:lnTo>
                  <a:pt x="2242159" y="50104"/>
                </a:lnTo>
                <a:lnTo>
                  <a:pt x="2242159" y="50104"/>
                </a:lnTo>
                <a:cubicBezTo>
                  <a:pt x="2250510" y="41753"/>
                  <a:pt x="2338192" y="108559"/>
                  <a:pt x="229226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41" y="10993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b,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354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942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132" y="2392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3094" y="24076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179" r="-34" b="27809"/>
          <a:stretch>
            <a:fillRect/>
          </a:stretch>
        </p:blipFill>
        <p:spPr>
          <a:xfrm>
            <a:off x="0" y="435032"/>
            <a:ext cx="12156243" cy="185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285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13</a:t>
            </a:r>
          </a:p>
          <a:p>
            <a:r>
              <a:rPr lang="vi-VN" sz="4800" b="1" dirty="0"/>
              <a:t> </a:t>
            </a:r>
            <a:r>
              <a:rPr lang="vi-VN" sz="4800" b="1" dirty="0" smtClean="0"/>
              <a:t> 5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3247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78</a:t>
            </a:r>
          </a:p>
          <a:p>
            <a:r>
              <a:rPr lang="vi-VN" sz="4800" b="1" dirty="0"/>
              <a:t> </a:t>
            </a:r>
            <a:r>
              <a:rPr lang="vi-VN" sz="4800" b="1" dirty="0" smtClean="0"/>
              <a:t> 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2985" y="251361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42</a:t>
            </a:r>
          </a:p>
          <a:p>
            <a:r>
              <a:rPr lang="vi-VN" sz="4800" b="1" dirty="0" smtClean="0"/>
              <a:t>56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32723" y="253025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69</a:t>
            </a:r>
          </a:p>
          <a:p>
            <a:r>
              <a:rPr lang="vi-VN" sz="4800" b="1" dirty="0" smtClean="0"/>
              <a:t>63</a:t>
            </a:r>
            <a:endParaRPr lang="en-US" sz="4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814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0848" y="4151963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0378" y="4141524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3428" y="3306665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3137" y="3315088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25" y="3058601"/>
            <a:ext cx="298730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66" y="3223291"/>
            <a:ext cx="298730" cy="323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12988" y="404898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</a:t>
            </a:r>
            <a:r>
              <a:rPr lang="vi-VN" sz="4800" b="1" dirty="0" smtClean="0"/>
              <a:t>8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39599" y="406263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72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2985" y="41196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98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69857" y="417419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</a:t>
            </a:r>
            <a:endParaRPr lang="en-US" sz="4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0857" r="15595" b="8000"/>
          <a:stretch>
            <a:fillRect/>
          </a:stretch>
        </p:blipFill>
        <p:spPr>
          <a:xfrm>
            <a:off x="515926" y="274320"/>
            <a:ext cx="10821556" cy="42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959" y="4897677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vi-V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225" y="489767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5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306" r="8202" b="61827"/>
          <a:stretch>
            <a:fillRect/>
          </a:stretch>
        </p:blipFill>
        <p:spPr>
          <a:xfrm>
            <a:off x="438412" y="475989"/>
            <a:ext cx="10868881" cy="568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584" y="2160739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23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972833" y="2160738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4082" y="2160737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776580" y="2160736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37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37158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74081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10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776579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r>
              <a:rPr lang="vi-VN" sz="2400" b="1" smtClean="0"/>
              <a:t>5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7283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-</a:t>
            </a:r>
            <a:endParaRPr 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7991" r="9231" b="31324"/>
          <a:stretch>
            <a:fillRect/>
          </a:stretch>
        </p:blipFill>
        <p:spPr>
          <a:xfrm>
            <a:off x="0" y="576197"/>
            <a:ext cx="11553698" cy="589975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183693" y="1967631"/>
            <a:ext cx="801666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8307" y="5526065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567841" y="3947786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Arial-Rounded</vt:lpstr>
      <vt:lpstr>等线</vt:lpstr>
      <vt:lpstr>HP001 4 hàng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12</cp:revision>
  <dcterms:created xsi:type="dcterms:W3CDTF">2020-08-28T13:35:00Z</dcterms:created>
  <dcterms:modified xsi:type="dcterms:W3CDTF">2025-04-10T15:43:24Z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