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webp" ContentType="image/webp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0"/>
  </p:notesMasterIdLst>
  <p:sldIdLst>
    <p:sldId id="540" r:id="rId2"/>
    <p:sldId id="443" r:id="rId3"/>
    <p:sldId id="444" r:id="rId4"/>
    <p:sldId id="445" r:id="rId5"/>
    <p:sldId id="454" r:id="rId6"/>
    <p:sldId id="526" r:id="rId7"/>
    <p:sldId id="527" r:id="rId8"/>
    <p:sldId id="446" r:id="rId9"/>
    <p:sldId id="490" r:id="rId10"/>
    <p:sldId id="531" r:id="rId11"/>
    <p:sldId id="533" r:id="rId12"/>
    <p:sldId id="534" r:id="rId13"/>
    <p:sldId id="535" r:id="rId14"/>
    <p:sldId id="532" r:id="rId15"/>
    <p:sldId id="447" r:id="rId16"/>
    <p:sldId id="452" r:id="rId17"/>
    <p:sldId id="477" r:id="rId18"/>
    <p:sldId id="448" r:id="rId19"/>
    <p:sldId id="524" r:id="rId20"/>
    <p:sldId id="505" r:id="rId21"/>
    <p:sldId id="528" r:id="rId22"/>
    <p:sldId id="529" r:id="rId23"/>
    <p:sldId id="530" r:id="rId24"/>
    <p:sldId id="536" r:id="rId25"/>
    <p:sldId id="537" r:id="rId26"/>
    <p:sldId id="538" r:id="rId27"/>
    <p:sldId id="539" r:id="rId28"/>
    <p:sldId id="541" r:id="rId29"/>
  </p:sldIdLst>
  <p:sldSz cx="9144000" cy="5143500" type="screen16x9"/>
  <p:notesSz cx="6858000" cy="9144000"/>
  <p:embeddedFontLst>
    <p:embeddedFont>
      <p:font typeface="Nixie One" panose="020B0604020202020204" charset="0"/>
      <p:regular r:id="rId31"/>
    </p:embeddedFont>
    <p:embeddedFont>
      <p:font typeface="Nirmala UI Semilight" panose="020B0402040204020203" pitchFamily="34" charset="0"/>
      <p:regular r:id="rId32"/>
    </p:embeddedFont>
    <p:embeddedFont>
      <p:font typeface="VNI-Hobo" panose="020B0604020202020204"/>
      <p:regular r:id="rId33"/>
    </p:embeddedFont>
    <p:embeddedFont>
      <p:font typeface="Nunito" panose="020B060402020202020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omic Sans MS" panose="030F0702030302020204" pitchFamily="66" charset="0"/>
      <p:regular r:id="rId42"/>
      <p:bold r:id="rId43"/>
      <p:italic r:id="rId44"/>
      <p:boldItalic r:id="rId45"/>
    </p:embeddedFont>
    <p:embeddedFont>
      <p:font typeface="Kirang Haerang" panose="020B0604020202020204" charset="-127"/>
      <p:regular r:id="rId46"/>
    </p:embeddedFont>
    <p:embeddedFont>
      <p:font typeface="Berlin Sans FB Demi" panose="020E0802020502020306" pitchFamily="34" charset="0"/>
      <p:bold r:id="rId47"/>
    </p:embeddedFont>
  </p:embeddedFontLst>
  <p:custDataLst>
    <p:tags r:id="rId4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9D7BA653-BD4B-4B74-B440-48F545AD2A33}">
          <p14:sldIdLst/>
        </p14:section>
        <p14:section name="Default Section" id="{7A7784F9-410B-4082-8EED-8928DD74DED5}">
          <p14:sldIdLst/>
        </p14:section>
        <p14:section name="Wrap up" id="{588F34D2-76DC-4988-8015-2DC200997C58}">
          <p14:sldIdLst>
            <p14:sldId id="540"/>
            <p14:sldId id="443"/>
            <p14:sldId id="444"/>
            <p14:sldId id="445"/>
            <p14:sldId id="454"/>
            <p14:sldId id="526"/>
            <p14:sldId id="527"/>
            <p14:sldId id="446"/>
            <p14:sldId id="490"/>
            <p14:sldId id="531"/>
            <p14:sldId id="533"/>
            <p14:sldId id="534"/>
            <p14:sldId id="535"/>
            <p14:sldId id="532"/>
            <p14:sldId id="447"/>
            <p14:sldId id="452"/>
            <p14:sldId id="477"/>
            <p14:sldId id="448"/>
            <p14:sldId id="524"/>
            <p14:sldId id="505"/>
            <p14:sldId id="528"/>
            <p14:sldId id="529"/>
            <p14:sldId id="530"/>
            <p14:sldId id="536"/>
            <p14:sldId id="537"/>
            <p14:sldId id="538"/>
            <p14:sldId id="539"/>
            <p14:sldId id="5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C0089"/>
    <a:srgbClr val="008448"/>
    <a:srgbClr val="3C4044"/>
    <a:srgbClr val="FF99FF"/>
    <a:srgbClr val="F9C7CA"/>
    <a:srgbClr val="69D7C7"/>
    <a:srgbClr val="000000"/>
    <a:srgbClr val="E0B07C"/>
    <a:srgbClr val="98C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86" autoAdjust="0"/>
    <p:restoredTop sz="90538" autoAdjust="0"/>
  </p:normalViewPr>
  <p:slideViewPr>
    <p:cSldViewPr snapToGrid="0">
      <p:cViewPr varScale="1">
        <p:scale>
          <a:sx n="81" d="100"/>
          <a:sy n="81" d="100"/>
        </p:scale>
        <p:origin x="102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26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7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03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722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nháy vào biểu tượng của đội chơi để tính điểm cho các đội. Mỗi lần nháy 1 ngôi sao xuất hiện. </a:t>
            </a:r>
          </a:p>
        </p:txBody>
      </p:sp>
    </p:spTree>
    <p:extLst>
      <p:ext uri="{BB962C8B-B14F-4D97-AF65-F5344CB8AC3E}">
        <p14:creationId xmlns:p14="http://schemas.microsoft.com/office/powerpoint/2010/main" val="2728986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868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30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08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08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06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13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01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42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39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843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79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352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30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6492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37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18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38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web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0.gif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65111"/>
            <a:ext cx="9270991" cy="5208611"/>
          </a:xfrm>
          <a:custGeom>
            <a:avLst/>
            <a:gdLst/>
            <a:ahLst/>
            <a:cxnLst/>
            <a:rect l="l" t="t" r="r" b="b"/>
            <a:pathLst>
              <a:path w="18541982" h="10417223">
                <a:moveTo>
                  <a:pt x="0" y="0"/>
                </a:moveTo>
                <a:lnTo>
                  <a:pt x="18541982" y="0"/>
                </a:lnTo>
                <a:lnTo>
                  <a:pt x="18541982" y="10417223"/>
                </a:lnTo>
                <a:lnTo>
                  <a:pt x="0" y="10417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23">
              <a:defRPr/>
            </a:pPr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514350" y="514350"/>
            <a:ext cx="8115300" cy="41148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 cap="rnd">
              <a:solidFill>
                <a:srgbClr val="FC8181">
                  <a:alpha val="89804"/>
                </a:srgbClr>
              </a:solidFill>
              <a:prstDash val="lgDash"/>
              <a:round/>
            </a:ln>
          </p:spPr>
          <p:txBody>
            <a:bodyPr/>
            <a:lstStyle/>
            <a:p>
              <a:pPr defTabSz="457223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23">
                <a:lnSpc>
                  <a:spcPts val="1511"/>
                </a:lnSpc>
                <a:defRPr/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-287533" y="2990850"/>
            <a:ext cx="1925833" cy="2152650"/>
          </a:xfrm>
          <a:custGeom>
            <a:avLst/>
            <a:gdLst/>
            <a:ahLst/>
            <a:cxnLst/>
            <a:rect l="l" t="t" r="r" b="b"/>
            <a:pathLst>
              <a:path w="2596105" h="3633226">
                <a:moveTo>
                  <a:pt x="0" y="0"/>
                </a:moveTo>
                <a:lnTo>
                  <a:pt x="2596105" y="0"/>
                </a:lnTo>
                <a:lnTo>
                  <a:pt x="2596105" y="3633226"/>
                </a:lnTo>
                <a:lnTo>
                  <a:pt x="0" y="3633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23">
              <a:defRPr/>
            </a:pPr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 flipH="1">
            <a:off x="7620001" y="2990850"/>
            <a:ext cx="1688861" cy="2152650"/>
          </a:xfrm>
          <a:custGeom>
            <a:avLst/>
            <a:gdLst/>
            <a:ahLst/>
            <a:cxnLst/>
            <a:rect l="l" t="t" r="r" b="b"/>
            <a:pathLst>
              <a:path w="2596105" h="3633226">
                <a:moveTo>
                  <a:pt x="2596105" y="0"/>
                </a:moveTo>
                <a:lnTo>
                  <a:pt x="0" y="0"/>
                </a:lnTo>
                <a:lnTo>
                  <a:pt x="0" y="3633226"/>
                </a:lnTo>
                <a:lnTo>
                  <a:pt x="2596105" y="3633226"/>
                </a:lnTo>
                <a:lnTo>
                  <a:pt x="259610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23">
              <a:defRPr/>
            </a:pPr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905D1C-653D-2BF2-FF59-294B4ACA27AF}"/>
              </a:ext>
            </a:extLst>
          </p:cNvPr>
          <p:cNvSpPr txBox="1"/>
          <p:nvPr/>
        </p:nvSpPr>
        <p:spPr>
          <a:xfrm>
            <a:off x="1047750" y="2240645"/>
            <a:ext cx="7048500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74"/>
              </a:lnSpc>
              <a:spcBef>
                <a:spcPct val="0"/>
              </a:spcBef>
            </a:pPr>
            <a:r>
              <a:rPr lang="en-US" sz="50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WELCOME</a:t>
            </a:r>
            <a:endParaRPr lang="en-US" sz="5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ts val="5874"/>
              </a:lnSpc>
              <a:spcBef>
                <a:spcPct val="0"/>
              </a:spcBef>
            </a:pPr>
            <a:r>
              <a:rPr lang="en-US" sz="5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To Our Class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4933" y="612736"/>
            <a:ext cx="430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UBND QUẬN DƯƠNG KINH</a:t>
            </a:r>
          </a:p>
          <a:p>
            <a:pPr algn="ctr"/>
            <a:r>
              <a:rPr lang="en-US" sz="2000" b="1" u="sng"/>
              <a:t>TRƯỜNG TIỂU HỌC ANH DŨNG</a:t>
            </a:r>
          </a:p>
        </p:txBody>
      </p:sp>
    </p:spTree>
    <p:extLst>
      <p:ext uri="{BB962C8B-B14F-4D97-AF65-F5344CB8AC3E}">
        <p14:creationId xmlns:p14="http://schemas.microsoft.com/office/powerpoint/2010/main" val="423949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3CB4A7EF-CB07-4364-99E7-838A47E1D806}"/>
              </a:ext>
            </a:extLst>
          </p:cNvPr>
          <p:cNvGrpSpPr/>
          <p:nvPr/>
        </p:nvGrpSpPr>
        <p:grpSpPr>
          <a:xfrm>
            <a:off x="2842515" y="0"/>
            <a:ext cx="3313866" cy="664005"/>
            <a:chOff x="1778887" y="178420"/>
            <a:chExt cx="5586226" cy="664005"/>
          </a:xfrm>
        </p:grpSpPr>
        <p:sp>
          <p:nvSpPr>
            <p:cNvPr id="46" name="Cloud 45">
              <a:extLst>
                <a:ext uri="{FF2B5EF4-FFF2-40B4-BE49-F238E27FC236}">
                  <a16:creationId xmlns:a16="http://schemas.microsoft.com/office/drawing/2014/main" id="{7D52451E-01A2-49A3-B6E6-5CCD226B6F6E}"/>
                </a:ext>
              </a:extLst>
            </p:cNvPr>
            <p:cNvSpPr/>
            <p:nvPr/>
          </p:nvSpPr>
          <p:spPr>
            <a:xfrm>
              <a:off x="1778887" y="194779"/>
              <a:ext cx="5586226" cy="647646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Google Shape;1768;p43">
              <a:extLst>
                <a:ext uri="{FF2B5EF4-FFF2-40B4-BE49-F238E27FC236}">
                  <a16:creationId xmlns:a16="http://schemas.microsoft.com/office/drawing/2014/main" id="{2B9A1947-F4E9-4172-A472-D121AAE0961D}"/>
                </a:ext>
              </a:extLst>
            </p:cNvPr>
            <p:cNvSpPr txBox="1">
              <a:spLocks/>
            </p:cNvSpPr>
            <p:nvPr/>
          </p:nvSpPr>
          <p:spPr>
            <a:xfrm>
              <a:off x="1933042" y="178420"/>
              <a:ext cx="5432071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ctr"/>
              <a:r>
                <a:rPr lang="en-US" sz="2800" b="1">
                  <a:solidFill>
                    <a:srgbClr val="002060"/>
                  </a:solidFill>
                  <a:latin typeface="Comic Sans MS" panose="030F0702030302020204" pitchFamily="66" charset="0"/>
                </a:rPr>
                <a:t>Write and say.</a:t>
              </a:r>
              <a:endParaRPr lang="en-US" sz="2800" b="1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E3C3522-C719-48F2-9040-54502FC551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761" r="49238" b="51590"/>
          <a:stretch/>
        </p:blipFill>
        <p:spPr>
          <a:xfrm>
            <a:off x="2221409" y="1062069"/>
            <a:ext cx="4701181" cy="2730997"/>
          </a:xfrm>
          <a:prstGeom prst="rect">
            <a:avLst/>
          </a:prstGeom>
        </p:spPr>
      </p:pic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84FD99C5-3132-4CA5-8306-AC95333C4A75}"/>
              </a:ext>
            </a:extLst>
          </p:cNvPr>
          <p:cNvSpPr txBox="1">
            <a:spLocks/>
          </p:cNvSpPr>
          <p:nvPr/>
        </p:nvSpPr>
        <p:spPr>
          <a:xfrm>
            <a:off x="3215993" y="2891831"/>
            <a:ext cx="1804892" cy="51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3800" dirty="0">
                <a:solidFill>
                  <a:srgbClr val="FF0000"/>
                </a:solidFill>
                <a:latin typeface="Comic Sans MS" panose="030F0702030302020204" pitchFamily="66" charset="0"/>
              </a:rPr>
              <a:t>n   o</a:t>
            </a:r>
          </a:p>
        </p:txBody>
      </p:sp>
    </p:spTree>
    <p:extLst>
      <p:ext uri="{BB962C8B-B14F-4D97-AF65-F5344CB8AC3E}">
        <p14:creationId xmlns:p14="http://schemas.microsoft.com/office/powerpoint/2010/main" val="87393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3CB4A7EF-CB07-4364-99E7-838A47E1D806}"/>
              </a:ext>
            </a:extLst>
          </p:cNvPr>
          <p:cNvGrpSpPr/>
          <p:nvPr/>
        </p:nvGrpSpPr>
        <p:grpSpPr>
          <a:xfrm>
            <a:off x="2819937" y="0"/>
            <a:ext cx="3313866" cy="664005"/>
            <a:chOff x="1778887" y="178420"/>
            <a:chExt cx="5586226" cy="664005"/>
          </a:xfrm>
        </p:grpSpPr>
        <p:sp>
          <p:nvSpPr>
            <p:cNvPr id="46" name="Cloud 45">
              <a:extLst>
                <a:ext uri="{FF2B5EF4-FFF2-40B4-BE49-F238E27FC236}">
                  <a16:creationId xmlns:a16="http://schemas.microsoft.com/office/drawing/2014/main" id="{7D52451E-01A2-49A3-B6E6-5CCD226B6F6E}"/>
                </a:ext>
              </a:extLst>
            </p:cNvPr>
            <p:cNvSpPr/>
            <p:nvPr/>
          </p:nvSpPr>
          <p:spPr>
            <a:xfrm>
              <a:off x="1778887" y="194779"/>
              <a:ext cx="5586226" cy="647646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Google Shape;1768;p43">
              <a:extLst>
                <a:ext uri="{FF2B5EF4-FFF2-40B4-BE49-F238E27FC236}">
                  <a16:creationId xmlns:a16="http://schemas.microsoft.com/office/drawing/2014/main" id="{2B9A1947-F4E9-4172-A472-D121AAE0961D}"/>
                </a:ext>
              </a:extLst>
            </p:cNvPr>
            <p:cNvSpPr txBox="1">
              <a:spLocks/>
            </p:cNvSpPr>
            <p:nvPr/>
          </p:nvSpPr>
          <p:spPr>
            <a:xfrm>
              <a:off x="1933042" y="178420"/>
              <a:ext cx="5432071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ctr"/>
              <a:r>
                <a:rPr lang="en-US" sz="2800" b="1">
                  <a:solidFill>
                    <a:srgbClr val="002060"/>
                  </a:solidFill>
                  <a:latin typeface="Comic Sans MS" panose="030F0702030302020204" pitchFamily="66" charset="0"/>
                </a:rPr>
                <a:t>Write and say.</a:t>
              </a:r>
              <a:endParaRPr lang="en-US" sz="2800" b="1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E3C3522-C719-48F2-9040-54502FC551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072" t="1219" r="-2834" b="54132"/>
          <a:stretch/>
        </p:blipFill>
        <p:spPr>
          <a:xfrm>
            <a:off x="2085941" y="1062069"/>
            <a:ext cx="4701181" cy="2730997"/>
          </a:xfrm>
          <a:prstGeom prst="rect">
            <a:avLst/>
          </a:prstGeom>
        </p:spPr>
      </p:pic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84FD99C5-3132-4CA5-8306-AC95333C4A75}"/>
              </a:ext>
            </a:extLst>
          </p:cNvPr>
          <p:cNvSpPr txBox="1">
            <a:spLocks/>
          </p:cNvSpPr>
          <p:nvPr/>
        </p:nvSpPr>
        <p:spPr>
          <a:xfrm>
            <a:off x="3534085" y="3035916"/>
            <a:ext cx="1804892" cy="51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3800" dirty="0">
                <a:solidFill>
                  <a:srgbClr val="FF0000"/>
                </a:solidFill>
                <a:latin typeface="Comic Sans MS" panose="030F0702030302020204" pitchFamily="66" charset="0"/>
              </a:rPr>
              <a:t>n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n-US" sz="3800" dirty="0">
                <a:solidFill>
                  <a:srgbClr val="FF0000"/>
                </a:solidFill>
                <a:latin typeface="Comic Sans MS" panose="030F0702030302020204" pitchFamily="66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66576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3CB4A7EF-CB07-4364-99E7-838A47E1D806}"/>
              </a:ext>
            </a:extLst>
          </p:cNvPr>
          <p:cNvGrpSpPr/>
          <p:nvPr/>
        </p:nvGrpSpPr>
        <p:grpSpPr>
          <a:xfrm>
            <a:off x="2932827" y="0"/>
            <a:ext cx="3313866" cy="664005"/>
            <a:chOff x="1778887" y="178420"/>
            <a:chExt cx="5586226" cy="664005"/>
          </a:xfrm>
        </p:grpSpPr>
        <p:sp>
          <p:nvSpPr>
            <p:cNvPr id="46" name="Cloud 45">
              <a:extLst>
                <a:ext uri="{FF2B5EF4-FFF2-40B4-BE49-F238E27FC236}">
                  <a16:creationId xmlns:a16="http://schemas.microsoft.com/office/drawing/2014/main" id="{7D52451E-01A2-49A3-B6E6-5CCD226B6F6E}"/>
                </a:ext>
              </a:extLst>
            </p:cNvPr>
            <p:cNvSpPr/>
            <p:nvPr/>
          </p:nvSpPr>
          <p:spPr>
            <a:xfrm>
              <a:off x="1778887" y="194779"/>
              <a:ext cx="5586226" cy="647646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Google Shape;1768;p43">
              <a:extLst>
                <a:ext uri="{FF2B5EF4-FFF2-40B4-BE49-F238E27FC236}">
                  <a16:creationId xmlns:a16="http://schemas.microsoft.com/office/drawing/2014/main" id="{2B9A1947-F4E9-4172-A472-D121AAE0961D}"/>
                </a:ext>
              </a:extLst>
            </p:cNvPr>
            <p:cNvSpPr txBox="1">
              <a:spLocks/>
            </p:cNvSpPr>
            <p:nvPr/>
          </p:nvSpPr>
          <p:spPr>
            <a:xfrm>
              <a:off x="1933042" y="178420"/>
              <a:ext cx="5432071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ctr"/>
              <a:r>
                <a:rPr lang="en-US" sz="2800" b="1">
                  <a:solidFill>
                    <a:srgbClr val="002060"/>
                  </a:solidFill>
                  <a:latin typeface="Comic Sans MS" panose="030F0702030302020204" pitchFamily="66" charset="0"/>
                </a:rPr>
                <a:t>Write and say.</a:t>
              </a:r>
              <a:endParaRPr lang="en-US" sz="2800" b="1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E3C3522-C719-48F2-9040-54502FC551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3599" t="52703" r="52837" b="2648"/>
          <a:stretch/>
        </p:blipFill>
        <p:spPr>
          <a:xfrm>
            <a:off x="2063363" y="1062069"/>
            <a:ext cx="4701181" cy="2730997"/>
          </a:xfrm>
          <a:prstGeom prst="rect">
            <a:avLst/>
          </a:prstGeom>
        </p:spPr>
      </p:pic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84FD99C5-3132-4CA5-8306-AC95333C4A75}"/>
              </a:ext>
            </a:extLst>
          </p:cNvPr>
          <p:cNvSpPr txBox="1">
            <a:spLocks/>
          </p:cNvSpPr>
          <p:nvPr/>
        </p:nvSpPr>
        <p:spPr>
          <a:xfrm>
            <a:off x="3278807" y="3103649"/>
            <a:ext cx="1804892" cy="51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3800" dirty="0">
                <a:solidFill>
                  <a:srgbClr val="FF0000"/>
                </a:solidFill>
                <a:latin typeface="Comic Sans MS" panose="030F0702030302020204" pitchFamily="66" charset="0"/>
              </a:rPr>
              <a:t>t    </a:t>
            </a:r>
            <a:r>
              <a:rPr lang="en-US" sz="3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endParaRPr lang="en-US" sz="3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3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3CB4A7EF-CB07-4364-99E7-838A47E1D806}"/>
              </a:ext>
            </a:extLst>
          </p:cNvPr>
          <p:cNvGrpSpPr/>
          <p:nvPr/>
        </p:nvGrpSpPr>
        <p:grpSpPr>
          <a:xfrm>
            <a:off x="2865093" y="0"/>
            <a:ext cx="3313866" cy="664005"/>
            <a:chOff x="1778887" y="178420"/>
            <a:chExt cx="5586226" cy="664005"/>
          </a:xfrm>
        </p:grpSpPr>
        <p:sp>
          <p:nvSpPr>
            <p:cNvPr id="46" name="Cloud 45">
              <a:extLst>
                <a:ext uri="{FF2B5EF4-FFF2-40B4-BE49-F238E27FC236}">
                  <a16:creationId xmlns:a16="http://schemas.microsoft.com/office/drawing/2014/main" id="{7D52451E-01A2-49A3-B6E6-5CCD226B6F6E}"/>
                </a:ext>
              </a:extLst>
            </p:cNvPr>
            <p:cNvSpPr/>
            <p:nvPr/>
          </p:nvSpPr>
          <p:spPr>
            <a:xfrm>
              <a:off x="1778887" y="194779"/>
              <a:ext cx="5586226" cy="647646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Google Shape;1768;p43">
              <a:extLst>
                <a:ext uri="{FF2B5EF4-FFF2-40B4-BE49-F238E27FC236}">
                  <a16:creationId xmlns:a16="http://schemas.microsoft.com/office/drawing/2014/main" id="{2B9A1947-F4E9-4172-A472-D121AAE0961D}"/>
                </a:ext>
              </a:extLst>
            </p:cNvPr>
            <p:cNvSpPr txBox="1">
              <a:spLocks/>
            </p:cNvSpPr>
            <p:nvPr/>
          </p:nvSpPr>
          <p:spPr>
            <a:xfrm>
              <a:off x="1933042" y="178420"/>
              <a:ext cx="5432071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ctr"/>
              <a:r>
                <a:rPr lang="en-US" sz="2800" b="1">
                  <a:solidFill>
                    <a:srgbClr val="002060"/>
                  </a:solidFill>
                  <a:latin typeface="Comic Sans MS" panose="030F0702030302020204" pitchFamily="66" charset="0"/>
                </a:rPr>
                <a:t>Write and say.</a:t>
              </a:r>
              <a:endParaRPr lang="en-US" sz="2800" b="1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E3C3522-C719-48F2-9040-54502FC551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6254" t="57228" r="-7016" b="-1877"/>
          <a:stretch/>
        </p:blipFill>
        <p:spPr>
          <a:xfrm>
            <a:off x="2266565" y="1062069"/>
            <a:ext cx="4701181" cy="2730997"/>
          </a:xfrm>
          <a:prstGeom prst="rect">
            <a:avLst/>
          </a:prstGeom>
        </p:spPr>
      </p:pic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84FD99C5-3132-4CA5-8306-AC95333C4A75}"/>
              </a:ext>
            </a:extLst>
          </p:cNvPr>
          <p:cNvSpPr txBox="1">
            <a:spLocks/>
          </p:cNvSpPr>
          <p:nvPr/>
        </p:nvSpPr>
        <p:spPr>
          <a:xfrm>
            <a:off x="3619580" y="2842367"/>
            <a:ext cx="1804892" cy="51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3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   n</a:t>
            </a:r>
          </a:p>
        </p:txBody>
      </p:sp>
    </p:spTree>
    <p:extLst>
      <p:ext uri="{BB962C8B-B14F-4D97-AF65-F5344CB8AC3E}">
        <p14:creationId xmlns:p14="http://schemas.microsoft.com/office/powerpoint/2010/main" val="20674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3CB4A7EF-CB07-4364-99E7-838A47E1D806}"/>
              </a:ext>
            </a:extLst>
          </p:cNvPr>
          <p:cNvGrpSpPr/>
          <p:nvPr/>
        </p:nvGrpSpPr>
        <p:grpSpPr>
          <a:xfrm>
            <a:off x="2650602" y="0"/>
            <a:ext cx="3313866" cy="664005"/>
            <a:chOff x="1778887" y="178420"/>
            <a:chExt cx="5586226" cy="664005"/>
          </a:xfrm>
        </p:grpSpPr>
        <p:sp>
          <p:nvSpPr>
            <p:cNvPr id="46" name="Cloud 45">
              <a:extLst>
                <a:ext uri="{FF2B5EF4-FFF2-40B4-BE49-F238E27FC236}">
                  <a16:creationId xmlns:a16="http://schemas.microsoft.com/office/drawing/2014/main" id="{7D52451E-01A2-49A3-B6E6-5CCD226B6F6E}"/>
                </a:ext>
              </a:extLst>
            </p:cNvPr>
            <p:cNvSpPr/>
            <p:nvPr/>
          </p:nvSpPr>
          <p:spPr>
            <a:xfrm>
              <a:off x="1778887" y="194779"/>
              <a:ext cx="5586226" cy="647646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Google Shape;1768;p43">
              <a:extLst>
                <a:ext uri="{FF2B5EF4-FFF2-40B4-BE49-F238E27FC236}">
                  <a16:creationId xmlns:a16="http://schemas.microsoft.com/office/drawing/2014/main" id="{2B9A1947-F4E9-4172-A472-D121AAE0961D}"/>
                </a:ext>
              </a:extLst>
            </p:cNvPr>
            <p:cNvSpPr txBox="1">
              <a:spLocks/>
            </p:cNvSpPr>
            <p:nvPr/>
          </p:nvSpPr>
          <p:spPr>
            <a:xfrm>
              <a:off x="1933042" y="178420"/>
              <a:ext cx="5432071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ctr"/>
              <a:r>
                <a:rPr lang="en-US" sz="2800" b="1">
                  <a:solidFill>
                    <a:srgbClr val="002060"/>
                  </a:solidFill>
                  <a:latin typeface="Comic Sans MS" panose="030F0702030302020204" pitchFamily="66" charset="0"/>
                </a:rPr>
                <a:t>Write and say.</a:t>
              </a:r>
              <a:endParaRPr lang="en-US" sz="2800" b="1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E3C3522-C719-48F2-9040-54502FC551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761" b="2757"/>
          <a:stretch/>
        </p:blipFill>
        <p:spPr>
          <a:xfrm>
            <a:off x="1204343" y="772962"/>
            <a:ext cx="6528182" cy="4030532"/>
          </a:xfrm>
          <a:prstGeom prst="rect">
            <a:avLst/>
          </a:prstGeom>
        </p:spPr>
      </p:pic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84FD99C5-3132-4CA5-8306-AC95333C4A75}"/>
              </a:ext>
            </a:extLst>
          </p:cNvPr>
          <p:cNvSpPr txBox="1">
            <a:spLocks/>
          </p:cNvSpPr>
          <p:nvPr/>
        </p:nvSpPr>
        <p:spPr>
          <a:xfrm>
            <a:off x="1807365" y="2068872"/>
            <a:ext cx="1508124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n   o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42B0F2F-2281-43C3-A849-92D3BE1E3BFE}"/>
              </a:ext>
            </a:extLst>
          </p:cNvPr>
          <p:cNvSpPr txBox="1">
            <a:spLocks/>
          </p:cNvSpPr>
          <p:nvPr/>
        </p:nvSpPr>
        <p:spPr>
          <a:xfrm>
            <a:off x="5555276" y="2068871"/>
            <a:ext cx="1508124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n   u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Google Shape;1768;p43">
            <a:extLst>
              <a:ext uri="{FF2B5EF4-FFF2-40B4-BE49-F238E27FC236}">
                <a16:creationId xmlns:a16="http://schemas.microsoft.com/office/drawing/2014/main" id="{C229AFED-0CF9-4096-A610-4DD5EB02D6DE}"/>
              </a:ext>
            </a:extLst>
          </p:cNvPr>
          <p:cNvSpPr txBox="1">
            <a:spLocks/>
          </p:cNvSpPr>
          <p:nvPr/>
        </p:nvSpPr>
        <p:spPr>
          <a:xfrm>
            <a:off x="1739631" y="4355014"/>
            <a:ext cx="1508124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t    i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Google Shape;1768;p43">
            <a:extLst>
              <a:ext uri="{FF2B5EF4-FFF2-40B4-BE49-F238E27FC236}">
                <a16:creationId xmlns:a16="http://schemas.microsoft.com/office/drawing/2014/main" id="{FAE9932C-E789-4258-B4C5-161F007E2400}"/>
              </a:ext>
            </a:extLst>
          </p:cNvPr>
          <p:cNvSpPr txBox="1">
            <a:spLocks/>
          </p:cNvSpPr>
          <p:nvPr/>
        </p:nvSpPr>
        <p:spPr>
          <a:xfrm>
            <a:off x="5713321" y="4337065"/>
            <a:ext cx="1508124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a   n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93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866899" y="2231452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4. Let’s play.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70991" y="466940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FEC692F8-AD57-4F91-A73D-1E26E6DC97A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768;p43">
            <a:extLst>
              <a:ext uri="{FF2B5EF4-FFF2-40B4-BE49-F238E27FC236}">
                <a16:creationId xmlns:a16="http://schemas.microsoft.com/office/drawing/2014/main" id="{1759CE6C-383E-4E51-BE8E-D11300A26B7E}"/>
              </a:ext>
            </a:extLst>
          </p:cNvPr>
          <p:cNvSpPr txBox="1">
            <a:spLocks/>
          </p:cNvSpPr>
          <p:nvPr/>
        </p:nvSpPr>
        <p:spPr>
          <a:xfrm>
            <a:off x="1855964" y="0"/>
            <a:ext cx="5432071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3200" b="1">
                <a:solidFill>
                  <a:srgbClr val="002060"/>
                </a:solidFill>
                <a:latin typeface="Comic Sans MS" panose="030F0702030302020204" pitchFamily="66" charset="0"/>
              </a:rPr>
              <a:t>Let’s play.</a:t>
            </a:r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4DC4AE-63B6-4BE7-B3FD-6A56560BB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49" y="707173"/>
            <a:ext cx="65913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6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9AF01DE4-5D20-455B-B289-AF0392A1E896}"/>
              </a:ext>
            </a:extLst>
          </p:cNvPr>
          <p:cNvSpPr txBox="1"/>
          <p:nvPr/>
        </p:nvSpPr>
        <p:spPr>
          <a:xfrm>
            <a:off x="3201947" y="27821"/>
            <a:ext cx="2848857" cy="7694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EC0089"/>
                </a:solidFill>
                <a:latin typeface="Comic Sans MS" panose="030F0702030302020204" pitchFamily="66" charset="0"/>
              </a:rPr>
              <a:t>Pictionary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D87684-861C-45CA-B2A5-2034E00A4A30}"/>
              </a:ext>
            </a:extLst>
          </p:cNvPr>
          <p:cNvGrpSpPr/>
          <p:nvPr/>
        </p:nvGrpSpPr>
        <p:grpSpPr>
          <a:xfrm>
            <a:off x="1740234" y="1060583"/>
            <a:ext cx="2186016" cy="1828432"/>
            <a:chOff x="1740234" y="1060583"/>
            <a:chExt cx="2186016" cy="182843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DDD0D88-3ECB-0B1E-61A1-B1872ACEB8FA}"/>
                </a:ext>
              </a:extLst>
            </p:cNvPr>
            <p:cNvGrpSpPr/>
            <p:nvPr/>
          </p:nvGrpSpPr>
          <p:grpSpPr>
            <a:xfrm>
              <a:off x="2016271" y="1060583"/>
              <a:ext cx="1487866" cy="1511167"/>
              <a:chOff x="1139152" y="1623613"/>
              <a:chExt cx="2531627" cy="2571274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DA3DC0D3-959A-1DDF-1E8F-03A8ABB8B7B1}"/>
                  </a:ext>
                </a:extLst>
              </p:cNvPr>
              <p:cNvGrpSpPr/>
              <p:nvPr/>
            </p:nvGrpSpPr>
            <p:grpSpPr>
              <a:xfrm>
                <a:off x="1139152" y="1623613"/>
                <a:ext cx="2531627" cy="2571274"/>
                <a:chOff x="5723906" y="2094512"/>
                <a:chExt cx="2358737" cy="2504017"/>
              </a:xfrm>
            </p:grpSpPr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B37290B1-85CE-DB09-6167-34FF3A39E379}"/>
                    </a:ext>
                  </a:extLst>
                </p:cNvPr>
                <p:cNvSpPr/>
                <p:nvPr/>
              </p:nvSpPr>
              <p:spPr>
                <a:xfrm>
                  <a:off x="5723906" y="2094512"/>
                  <a:ext cx="2358737" cy="2358737"/>
                </a:xfrm>
                <a:prstGeom prst="ellipse">
                  <a:avLst/>
                </a:prstGeom>
                <a:solidFill>
                  <a:srgbClr val="A9CA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CC27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4F3E0D5A-86CF-E0C8-8F29-82B807C2B3D3}"/>
                    </a:ext>
                  </a:extLst>
                </p:cNvPr>
                <p:cNvSpPr/>
                <p:nvPr/>
              </p:nvSpPr>
              <p:spPr>
                <a:xfrm>
                  <a:off x="5723906" y="4141464"/>
                  <a:ext cx="2358737" cy="457065"/>
                </a:xfrm>
                <a:prstGeom prst="ellipse">
                  <a:avLst/>
                </a:prstGeom>
                <a:solidFill>
                  <a:srgbClr val="CAA98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CC27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pic>
            <p:nvPicPr>
              <p:cNvPr id="4" name="Picture 4">
                <a:extLst>
                  <a:ext uri="{FF2B5EF4-FFF2-40B4-BE49-F238E27FC236}">
                    <a16:creationId xmlns:a16="http://schemas.microsoft.com/office/drawing/2014/main" id="{5CF680F1-1846-7501-E155-543CA0AE60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 l="5422" r="5422"/>
              <a:stretch/>
            </p:blipFill>
            <p:spPr bwMode="auto">
              <a:xfrm flipH="1">
                <a:off x="1545811" y="2642623"/>
                <a:ext cx="1422942" cy="14030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Google Shape;1768;p43">
              <a:extLst>
                <a:ext uri="{FF2B5EF4-FFF2-40B4-BE49-F238E27FC236}">
                  <a16:creationId xmlns:a16="http://schemas.microsoft.com/office/drawing/2014/main" id="{13D09403-2133-4A7B-9F9D-C4C35D4BC179}"/>
                </a:ext>
              </a:extLst>
            </p:cNvPr>
            <p:cNvSpPr txBox="1">
              <a:spLocks/>
            </p:cNvSpPr>
            <p:nvPr/>
          </p:nvSpPr>
          <p:spPr>
            <a:xfrm>
              <a:off x="1740234" y="2459954"/>
              <a:ext cx="2186016" cy="429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mic Sans MS" panose="030F0702030302020204" pitchFamily="66" charset="0"/>
                  <a:sym typeface="Nixie One"/>
                </a:rPr>
                <a:t>Team </a:t>
              </a:r>
              <a:r>
                <a:rPr lang="en-US" sz="2400" b="1">
                  <a:solidFill>
                    <a:srgbClr val="002060"/>
                  </a:solidFill>
                  <a:latin typeface="Comic Sans MS" panose="030F0702030302020204" pitchFamily="66" charset="0"/>
                </a:rPr>
                <a:t>Tiger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sym typeface="Nixie One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CF0D733-C4B4-473A-BC7A-EB41B6DAE060}"/>
              </a:ext>
            </a:extLst>
          </p:cNvPr>
          <p:cNvGrpSpPr/>
          <p:nvPr/>
        </p:nvGrpSpPr>
        <p:grpSpPr>
          <a:xfrm>
            <a:off x="1674162" y="3009863"/>
            <a:ext cx="2186016" cy="1897234"/>
            <a:chOff x="1674162" y="3009863"/>
            <a:chExt cx="2186016" cy="189723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64AC4FD-41E7-FFEF-1CD3-CDC62A149933}"/>
                </a:ext>
              </a:extLst>
            </p:cNvPr>
            <p:cNvGrpSpPr/>
            <p:nvPr/>
          </p:nvGrpSpPr>
          <p:grpSpPr>
            <a:xfrm>
              <a:off x="1990685" y="3009863"/>
              <a:ext cx="1590714" cy="1615625"/>
              <a:chOff x="5870907" y="2143974"/>
              <a:chExt cx="2531627" cy="2571274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CB15A64-08D5-DA03-ABDC-6066A1DEFCD3}"/>
                  </a:ext>
                </a:extLst>
              </p:cNvPr>
              <p:cNvGrpSpPr/>
              <p:nvPr/>
            </p:nvGrpSpPr>
            <p:grpSpPr>
              <a:xfrm>
                <a:off x="5870907" y="2143974"/>
                <a:ext cx="2531627" cy="2571274"/>
                <a:chOff x="5723906" y="2094512"/>
                <a:chExt cx="2358737" cy="2504017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D6C9C7E3-B1A8-D180-74EA-BEC17B5A6C82}"/>
                    </a:ext>
                  </a:extLst>
                </p:cNvPr>
                <p:cNvSpPr/>
                <p:nvPr/>
              </p:nvSpPr>
              <p:spPr>
                <a:xfrm>
                  <a:off x="5723906" y="2094512"/>
                  <a:ext cx="2358737" cy="2358737"/>
                </a:xfrm>
                <a:prstGeom prst="ellipse">
                  <a:avLst/>
                </a:prstGeom>
                <a:solidFill>
                  <a:srgbClr val="A9CA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CC27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E5B09493-00CC-6708-B522-8FD625C6C405}"/>
                    </a:ext>
                  </a:extLst>
                </p:cNvPr>
                <p:cNvSpPr/>
                <p:nvPr/>
              </p:nvSpPr>
              <p:spPr>
                <a:xfrm>
                  <a:off x="5723906" y="4141464"/>
                  <a:ext cx="2358737" cy="457065"/>
                </a:xfrm>
                <a:prstGeom prst="ellipse">
                  <a:avLst/>
                </a:prstGeom>
                <a:solidFill>
                  <a:srgbClr val="CAA98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CC27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pic>
            <p:nvPicPr>
              <p:cNvPr id="12" name="Picture 6">
                <a:extLst>
                  <a:ext uri="{FF2B5EF4-FFF2-40B4-BE49-F238E27FC236}">
                    <a16:creationId xmlns:a16="http://schemas.microsoft.com/office/drawing/2014/main" id="{5E81B421-6DBD-9B29-9EA5-FB6A3A61F3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 l="2324" r="2324"/>
              <a:stretch/>
            </p:blipFill>
            <p:spPr bwMode="auto">
              <a:xfrm>
                <a:off x="6291993" y="2974937"/>
                <a:ext cx="1629386" cy="1680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" name="Google Shape;1768;p43">
              <a:extLst>
                <a:ext uri="{FF2B5EF4-FFF2-40B4-BE49-F238E27FC236}">
                  <a16:creationId xmlns:a16="http://schemas.microsoft.com/office/drawing/2014/main" id="{A21AA2F6-D6FA-461F-AEA3-49629911D021}"/>
                </a:ext>
              </a:extLst>
            </p:cNvPr>
            <p:cNvSpPr txBox="1">
              <a:spLocks/>
            </p:cNvSpPr>
            <p:nvPr/>
          </p:nvSpPr>
          <p:spPr>
            <a:xfrm>
              <a:off x="1674162" y="4478036"/>
              <a:ext cx="2186016" cy="429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mic Sans MS" panose="030F0702030302020204" pitchFamily="66" charset="0"/>
                  <a:sym typeface="Nixie One"/>
                </a:rPr>
                <a:t>Team </a:t>
              </a:r>
              <a:r>
                <a:rPr lang="en-US" sz="2400" b="1">
                  <a:solidFill>
                    <a:srgbClr val="002060"/>
                  </a:solidFill>
                  <a:latin typeface="Comic Sans MS" panose="030F0702030302020204" pitchFamily="66" charset="0"/>
                </a:rPr>
                <a:t>Teddy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sym typeface="Nixie One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C58C8CB-3C5E-4760-9700-86436EA3897B}"/>
              </a:ext>
            </a:extLst>
          </p:cNvPr>
          <p:cNvGrpSpPr/>
          <p:nvPr/>
        </p:nvGrpSpPr>
        <p:grpSpPr>
          <a:xfrm>
            <a:off x="3878113" y="951259"/>
            <a:ext cx="4533279" cy="3526777"/>
            <a:chOff x="3878113" y="951259"/>
            <a:chExt cx="4533279" cy="3526777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734D5A4-708C-4F22-8BCA-422D177C8882}"/>
                </a:ext>
              </a:extLst>
            </p:cNvPr>
            <p:cNvSpPr/>
            <p:nvPr/>
          </p:nvSpPr>
          <p:spPr>
            <a:xfrm>
              <a:off x="3892308" y="3485638"/>
              <a:ext cx="4519084" cy="99239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3D3A2AC-6A56-4CA1-A128-E3E106BD2B31}"/>
                </a:ext>
              </a:extLst>
            </p:cNvPr>
            <p:cNvGrpSpPr/>
            <p:nvPr/>
          </p:nvGrpSpPr>
          <p:grpSpPr>
            <a:xfrm>
              <a:off x="3878113" y="951259"/>
              <a:ext cx="4519084" cy="2528364"/>
              <a:chOff x="3878113" y="951259"/>
              <a:chExt cx="4519084" cy="2528364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392D25E-1F77-4BF5-A021-995B7073E9F6}"/>
                  </a:ext>
                </a:extLst>
              </p:cNvPr>
              <p:cNvSpPr/>
              <p:nvPr/>
            </p:nvSpPr>
            <p:spPr>
              <a:xfrm>
                <a:off x="3878113" y="1443168"/>
                <a:ext cx="4519084" cy="992398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oogle Shape;1768;p43">
                <a:extLst>
                  <a:ext uri="{FF2B5EF4-FFF2-40B4-BE49-F238E27FC236}">
                    <a16:creationId xmlns:a16="http://schemas.microsoft.com/office/drawing/2014/main" id="{BC41828A-62C6-4E0B-BC39-8FC18927B7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23717" y="951259"/>
                <a:ext cx="2186016" cy="4290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3600"/>
                  <a:buFont typeface="Nixie One"/>
                  <a:buNone/>
                  <a:defRPr sz="36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3600"/>
                  <a:buFont typeface="Nixie One"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Nixie One"/>
                  </a:rPr>
                  <a:t>Point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Nixie One"/>
                </a:endParaRPr>
              </a:p>
            </p:txBody>
          </p:sp>
          <p:sp>
            <p:nvSpPr>
              <p:cNvPr id="31" name="Google Shape;1768;p43">
                <a:extLst>
                  <a:ext uri="{FF2B5EF4-FFF2-40B4-BE49-F238E27FC236}">
                    <a16:creationId xmlns:a16="http://schemas.microsoft.com/office/drawing/2014/main" id="{70D0434B-719D-4B54-98C0-54A4EB7416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7796" y="3050562"/>
                <a:ext cx="2186016" cy="4290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3600"/>
                  <a:buFont typeface="Nixie One"/>
                  <a:buNone/>
                  <a:defRPr sz="36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3600"/>
                  <a:buFont typeface="Nixie One"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Nixie One"/>
                  </a:rPr>
                  <a:t>Point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Nixie One"/>
                </a:endParaRPr>
              </a:p>
            </p:txBody>
          </p:sp>
        </p:grpSp>
      </p:grpSp>
      <p:pic>
        <p:nvPicPr>
          <p:cNvPr id="45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5FC2176F-9C9E-FC70-FD09-F50AE3720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113" y="1480294"/>
            <a:ext cx="834489" cy="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1D39C899-3384-A832-323C-3DA2D8E4D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940" y="1480294"/>
            <a:ext cx="834489" cy="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1D8FD524-2846-31E7-0115-F879AA636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561" y="1480294"/>
            <a:ext cx="834489" cy="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27D6B12C-D498-4ACC-B5CD-A7841AB87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604" y="1480293"/>
            <a:ext cx="834489" cy="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3EECA0EA-C42D-4B47-9476-F0E6F9057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549" y="1504617"/>
            <a:ext cx="834489" cy="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C8FF7645-D0A8-47E9-8CAC-3E0DD3D7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308" y="3561404"/>
            <a:ext cx="834489" cy="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6C02D821-2A85-4AEE-B39B-822198436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135" y="3561404"/>
            <a:ext cx="834489" cy="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DF2238F8-7384-46CD-B651-8D163C03D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756" y="3561404"/>
            <a:ext cx="834489" cy="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02F4B8BE-A220-4A01-8F45-294D1EBF2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99" y="3561403"/>
            <a:ext cx="834489" cy="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1A1B8060-BF29-4916-B0F5-EAE937CDA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744" y="3585727"/>
            <a:ext cx="834489" cy="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96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819397" y="2424249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>
                <a:solidFill>
                  <a:srgbClr val="0070C0"/>
                </a:solidFill>
                <a:latin typeface="Comic Sans MS" panose="030F0702030302020204" pitchFamily="66" charset="0"/>
              </a:rPr>
              <a:t>Fun corner and wrap-up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1161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99F93C52-28B5-40BC-AE33-422DC747717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7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9B2CBCD-3874-4B86-9691-D68CAF875108}"/>
              </a:ext>
            </a:extLst>
          </p:cNvPr>
          <p:cNvSpPr txBox="1"/>
          <p:nvPr/>
        </p:nvSpPr>
        <p:spPr>
          <a:xfrm>
            <a:off x="1402284" y="1919628"/>
            <a:ext cx="5908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VNI-Hobo" pitchFamily="2" charset="0"/>
              </a:rPr>
              <a:t>GUESSING GAME</a:t>
            </a:r>
          </a:p>
        </p:txBody>
      </p:sp>
      <p:sp>
        <p:nvSpPr>
          <p:cNvPr id="3" name="AutoShape 2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8CFA2A6C-2284-4973-A29B-0A90C1B905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A4774635-66D4-4CCF-937B-853C304032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16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963002" y="1180297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0000"/>
                </a:solidFill>
                <a:latin typeface="Comic Sans MS" panose="030F0702030302020204" pitchFamily="66" charset="0"/>
              </a:rPr>
              <a:t>FUN TIME 4</a:t>
            </a:r>
            <a:endParaRPr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460500" y="2484737"/>
            <a:ext cx="4388700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Period </a:t>
            </a:r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2446100" y="2271221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8079982" y="3610823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" name="Google Shape;1591;p38">
            <a:extLst>
              <a:ext uri="{FF2B5EF4-FFF2-40B4-BE49-F238E27FC236}">
                <a16:creationId xmlns:a16="http://schemas.microsoft.com/office/drawing/2014/main" id="{4153C18E-953A-0401-18A6-34390F0E3EA1}"/>
              </a:ext>
            </a:extLst>
          </p:cNvPr>
          <p:cNvGrpSpPr/>
          <p:nvPr/>
        </p:nvGrpSpPr>
        <p:grpSpPr>
          <a:xfrm>
            <a:off x="7190104" y="2964695"/>
            <a:ext cx="1019168" cy="998865"/>
            <a:chOff x="7157984" y="3426962"/>
            <a:chExt cx="1019168" cy="998865"/>
          </a:xfrm>
        </p:grpSpPr>
        <p:sp>
          <p:nvSpPr>
            <p:cNvPr id="9" name="Google Shape;1592;p38">
              <a:extLst>
                <a:ext uri="{FF2B5EF4-FFF2-40B4-BE49-F238E27FC236}">
                  <a16:creationId xmlns:a16="http://schemas.microsoft.com/office/drawing/2014/main" id="{43954C83-0357-CF70-21B7-86B52C3C1D6D}"/>
                </a:ext>
              </a:extLst>
            </p:cNvPr>
            <p:cNvSpPr/>
            <p:nvPr/>
          </p:nvSpPr>
          <p:spPr>
            <a:xfrm>
              <a:off x="7174200" y="3450800"/>
              <a:ext cx="974678" cy="951149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593;p38">
              <a:extLst>
                <a:ext uri="{FF2B5EF4-FFF2-40B4-BE49-F238E27FC236}">
                  <a16:creationId xmlns:a16="http://schemas.microsoft.com/office/drawing/2014/main" id="{B9384BEB-FD4C-E335-B2FD-806163C76FD1}"/>
                </a:ext>
              </a:extLst>
            </p:cNvPr>
            <p:cNvSpPr/>
            <p:nvPr/>
          </p:nvSpPr>
          <p:spPr>
            <a:xfrm rot="899917">
              <a:off x="7416176" y="3730856"/>
              <a:ext cx="177416" cy="96086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594;p38">
              <a:extLst>
                <a:ext uri="{FF2B5EF4-FFF2-40B4-BE49-F238E27FC236}">
                  <a16:creationId xmlns:a16="http://schemas.microsoft.com/office/drawing/2014/main" id="{43BF842E-6E77-7F1A-7942-3B43ADD1FC32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595;p38">
              <a:extLst>
                <a:ext uri="{FF2B5EF4-FFF2-40B4-BE49-F238E27FC236}">
                  <a16:creationId xmlns:a16="http://schemas.microsoft.com/office/drawing/2014/main" id="{9A0C0DCD-0E1D-C2DE-F9BE-E0B97AEF7A81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596;p38">
              <a:extLst>
                <a:ext uri="{FF2B5EF4-FFF2-40B4-BE49-F238E27FC236}">
                  <a16:creationId xmlns:a16="http://schemas.microsoft.com/office/drawing/2014/main" id="{D141ADDD-3CDF-A7CF-4B02-FE4F24D99A77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597;p38">
              <a:extLst>
                <a:ext uri="{FF2B5EF4-FFF2-40B4-BE49-F238E27FC236}">
                  <a16:creationId xmlns:a16="http://schemas.microsoft.com/office/drawing/2014/main" id="{BEEC5356-0F62-6A78-D404-18481E9CA271}"/>
                </a:ext>
              </a:extLst>
            </p:cNvPr>
            <p:cNvSpPr/>
            <p:nvPr/>
          </p:nvSpPr>
          <p:spPr>
            <a:xfrm rot="899907">
              <a:off x="7248455" y="3521637"/>
              <a:ext cx="838227" cy="809516"/>
            </a:xfrm>
            <a:custGeom>
              <a:avLst/>
              <a:gdLst/>
              <a:ahLst/>
              <a:cxnLst/>
              <a:rect l="l" t="t" r="r" b="b"/>
              <a:pathLst>
                <a:path w="7328" h="7077" extrusionOk="0">
                  <a:moveTo>
                    <a:pt x="3514" y="0"/>
                  </a:moveTo>
                  <a:cubicBezTo>
                    <a:pt x="3365" y="0"/>
                    <a:pt x="3215" y="10"/>
                    <a:pt x="3066" y="29"/>
                  </a:cubicBezTo>
                  <a:cubicBezTo>
                    <a:pt x="2215" y="140"/>
                    <a:pt x="1336" y="472"/>
                    <a:pt x="783" y="1178"/>
                  </a:cubicBezTo>
                  <a:cubicBezTo>
                    <a:pt x="347" y="1745"/>
                    <a:pt x="180" y="2479"/>
                    <a:pt x="97" y="3185"/>
                  </a:cubicBezTo>
                  <a:cubicBezTo>
                    <a:pt x="21" y="3787"/>
                    <a:pt x="1" y="4416"/>
                    <a:pt x="174" y="4984"/>
                  </a:cubicBezTo>
                  <a:cubicBezTo>
                    <a:pt x="443" y="5835"/>
                    <a:pt x="1135" y="6493"/>
                    <a:pt x="1924" y="6804"/>
                  </a:cubicBezTo>
                  <a:cubicBezTo>
                    <a:pt x="2402" y="6998"/>
                    <a:pt x="2918" y="7077"/>
                    <a:pt x="3436" y="7077"/>
                  </a:cubicBezTo>
                  <a:cubicBezTo>
                    <a:pt x="3767" y="7077"/>
                    <a:pt x="4099" y="7045"/>
                    <a:pt x="4423" y="6991"/>
                  </a:cubicBezTo>
                  <a:cubicBezTo>
                    <a:pt x="5911" y="6749"/>
                    <a:pt x="7142" y="5351"/>
                    <a:pt x="7218" y="3759"/>
                  </a:cubicBezTo>
                  <a:cubicBezTo>
                    <a:pt x="7328" y="1581"/>
                    <a:pt x="5445" y="0"/>
                    <a:pt x="3514" y="0"/>
                  </a:cubicBezTo>
                  <a:close/>
                </a:path>
              </a:pathLst>
            </a:custGeom>
            <a:solidFill>
              <a:srgbClr val="FC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98;p38">
              <a:extLst>
                <a:ext uri="{FF2B5EF4-FFF2-40B4-BE49-F238E27FC236}">
                  <a16:creationId xmlns:a16="http://schemas.microsoft.com/office/drawing/2014/main" id="{6E7CB051-D2CE-2E01-C930-11215C575AB4}"/>
                </a:ext>
              </a:extLst>
            </p:cNvPr>
            <p:cNvSpPr/>
            <p:nvPr/>
          </p:nvSpPr>
          <p:spPr>
            <a:xfrm rot="899907">
              <a:off x="7755623" y="3605023"/>
              <a:ext cx="224541" cy="110498"/>
            </a:xfrm>
            <a:custGeom>
              <a:avLst/>
              <a:gdLst/>
              <a:ahLst/>
              <a:cxnLst/>
              <a:rect l="l" t="t" r="r" b="b"/>
              <a:pathLst>
                <a:path w="1963" h="966" extrusionOk="0">
                  <a:moveTo>
                    <a:pt x="355" y="0"/>
                  </a:moveTo>
                  <a:cubicBezTo>
                    <a:pt x="264" y="0"/>
                    <a:pt x="177" y="7"/>
                    <a:pt x="97" y="20"/>
                  </a:cubicBezTo>
                  <a:cubicBezTo>
                    <a:pt x="0" y="41"/>
                    <a:pt x="49" y="165"/>
                    <a:pt x="118" y="179"/>
                  </a:cubicBezTo>
                  <a:cubicBezTo>
                    <a:pt x="464" y="221"/>
                    <a:pt x="761" y="290"/>
                    <a:pt x="1073" y="442"/>
                  </a:cubicBezTo>
                  <a:cubicBezTo>
                    <a:pt x="1336" y="574"/>
                    <a:pt x="1516" y="816"/>
                    <a:pt x="1765" y="947"/>
                  </a:cubicBezTo>
                  <a:cubicBezTo>
                    <a:pt x="1786" y="960"/>
                    <a:pt x="1808" y="966"/>
                    <a:pt x="1828" y="966"/>
                  </a:cubicBezTo>
                  <a:cubicBezTo>
                    <a:pt x="1905" y="966"/>
                    <a:pt x="1962" y="881"/>
                    <a:pt x="1924" y="788"/>
                  </a:cubicBezTo>
                  <a:cubicBezTo>
                    <a:pt x="1685" y="263"/>
                    <a:pt x="931" y="0"/>
                    <a:pt x="355" y="0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599;p38">
              <a:extLst>
                <a:ext uri="{FF2B5EF4-FFF2-40B4-BE49-F238E27FC236}">
                  <a16:creationId xmlns:a16="http://schemas.microsoft.com/office/drawing/2014/main" id="{B42C8D95-DC5F-6575-35E1-E2AF78D65C4D}"/>
                </a:ext>
              </a:extLst>
            </p:cNvPr>
            <p:cNvSpPr/>
            <p:nvPr/>
          </p:nvSpPr>
          <p:spPr>
            <a:xfrm rot="899907">
              <a:off x="7235694" y="3623508"/>
              <a:ext cx="775085" cy="698904"/>
            </a:xfrm>
            <a:custGeom>
              <a:avLst/>
              <a:gdLst/>
              <a:ahLst/>
              <a:cxnLst/>
              <a:rect l="l" t="t" r="r" b="b"/>
              <a:pathLst>
                <a:path w="6776" h="6110" extrusionOk="0">
                  <a:moveTo>
                    <a:pt x="955" y="0"/>
                  </a:moveTo>
                  <a:lnTo>
                    <a:pt x="955" y="0"/>
                  </a:lnTo>
                  <a:cubicBezTo>
                    <a:pt x="893" y="62"/>
                    <a:pt x="831" y="132"/>
                    <a:pt x="782" y="201"/>
                  </a:cubicBezTo>
                  <a:cubicBezTo>
                    <a:pt x="346" y="761"/>
                    <a:pt x="187" y="1502"/>
                    <a:pt x="97" y="2208"/>
                  </a:cubicBezTo>
                  <a:cubicBezTo>
                    <a:pt x="21" y="2803"/>
                    <a:pt x="0" y="3439"/>
                    <a:pt x="173" y="4007"/>
                  </a:cubicBezTo>
                  <a:cubicBezTo>
                    <a:pt x="443" y="4858"/>
                    <a:pt x="1135" y="5516"/>
                    <a:pt x="1924" y="5827"/>
                  </a:cubicBezTo>
                  <a:cubicBezTo>
                    <a:pt x="2409" y="6027"/>
                    <a:pt x="2925" y="6109"/>
                    <a:pt x="3446" y="6109"/>
                  </a:cubicBezTo>
                  <a:cubicBezTo>
                    <a:pt x="3772" y="6109"/>
                    <a:pt x="4100" y="6077"/>
                    <a:pt x="4423" y="6021"/>
                  </a:cubicBezTo>
                  <a:cubicBezTo>
                    <a:pt x="5412" y="5862"/>
                    <a:pt x="6277" y="5190"/>
                    <a:pt x="6776" y="4291"/>
                  </a:cubicBezTo>
                  <a:lnTo>
                    <a:pt x="6776" y="4291"/>
                  </a:lnTo>
                  <a:cubicBezTo>
                    <a:pt x="6118" y="4768"/>
                    <a:pt x="5350" y="5066"/>
                    <a:pt x="4554" y="5107"/>
                  </a:cubicBezTo>
                  <a:cubicBezTo>
                    <a:pt x="4496" y="5110"/>
                    <a:pt x="4438" y="5112"/>
                    <a:pt x="4379" y="5112"/>
                  </a:cubicBezTo>
                  <a:cubicBezTo>
                    <a:pt x="3176" y="5112"/>
                    <a:pt x="1960" y="4503"/>
                    <a:pt x="1274" y="3453"/>
                  </a:cubicBezTo>
                  <a:cubicBezTo>
                    <a:pt x="616" y="2457"/>
                    <a:pt x="492" y="1100"/>
                    <a:pt x="955" y="0"/>
                  </a:cubicBezTo>
                  <a:close/>
                </a:path>
              </a:pathLst>
            </a:custGeom>
            <a:solidFill>
              <a:srgbClr val="FAB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600;p38">
              <a:extLst>
                <a:ext uri="{FF2B5EF4-FFF2-40B4-BE49-F238E27FC236}">
                  <a16:creationId xmlns:a16="http://schemas.microsoft.com/office/drawing/2014/main" id="{BAC96C63-4478-3C95-E0C5-9660FF54DBC3}"/>
                </a:ext>
              </a:extLst>
            </p:cNvPr>
            <p:cNvSpPr/>
            <p:nvPr/>
          </p:nvSpPr>
          <p:spPr>
            <a:xfrm rot="899907">
              <a:off x="7416176" y="3730855"/>
              <a:ext cx="177414" cy="96085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601;p38">
              <a:extLst>
                <a:ext uri="{FF2B5EF4-FFF2-40B4-BE49-F238E27FC236}">
                  <a16:creationId xmlns:a16="http://schemas.microsoft.com/office/drawing/2014/main" id="{B905C538-D350-561F-47D3-7F1258E82638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602;p38">
              <a:extLst>
                <a:ext uri="{FF2B5EF4-FFF2-40B4-BE49-F238E27FC236}">
                  <a16:creationId xmlns:a16="http://schemas.microsoft.com/office/drawing/2014/main" id="{CBB4886E-17B3-EE6D-CCD3-1D59B35FABC8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9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603;p38">
              <a:extLst>
                <a:ext uri="{FF2B5EF4-FFF2-40B4-BE49-F238E27FC236}">
                  <a16:creationId xmlns:a16="http://schemas.microsoft.com/office/drawing/2014/main" id="{2F864B7D-9ACA-A29A-505A-4F20C32B87CD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5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1604;p38">
            <a:extLst>
              <a:ext uri="{FF2B5EF4-FFF2-40B4-BE49-F238E27FC236}">
                <a16:creationId xmlns:a16="http://schemas.microsoft.com/office/drawing/2014/main" id="{76E4DCB2-7201-0D5C-D384-40D12F5F2F77}"/>
              </a:ext>
            </a:extLst>
          </p:cNvPr>
          <p:cNvGrpSpPr/>
          <p:nvPr/>
        </p:nvGrpSpPr>
        <p:grpSpPr>
          <a:xfrm>
            <a:off x="1390380" y="2943084"/>
            <a:ext cx="1402842" cy="1135218"/>
            <a:chOff x="1111254" y="3163576"/>
            <a:chExt cx="1206947" cy="1292886"/>
          </a:xfrm>
        </p:grpSpPr>
        <p:sp>
          <p:nvSpPr>
            <p:cNvPr id="22" name="Google Shape;1605;p38">
              <a:extLst>
                <a:ext uri="{FF2B5EF4-FFF2-40B4-BE49-F238E27FC236}">
                  <a16:creationId xmlns:a16="http://schemas.microsoft.com/office/drawing/2014/main" id="{E1605D55-3261-EA41-EFA1-BA3D46C208EC}"/>
                </a:ext>
              </a:extLst>
            </p:cNvPr>
            <p:cNvSpPr/>
            <p:nvPr/>
          </p:nvSpPr>
          <p:spPr>
            <a:xfrm>
              <a:off x="1111254" y="3163576"/>
              <a:ext cx="1206947" cy="1292886"/>
            </a:xfrm>
            <a:custGeom>
              <a:avLst/>
              <a:gdLst/>
              <a:ahLst/>
              <a:cxnLst/>
              <a:rect l="l" t="t" r="r" b="b"/>
              <a:pathLst>
                <a:path w="32321" h="34627" extrusionOk="0">
                  <a:moveTo>
                    <a:pt x="8777" y="1"/>
                  </a:moveTo>
                  <a:cubicBezTo>
                    <a:pt x="8522" y="1"/>
                    <a:pt x="8262" y="21"/>
                    <a:pt x="7998" y="64"/>
                  </a:cubicBezTo>
                  <a:cubicBezTo>
                    <a:pt x="7834" y="97"/>
                    <a:pt x="7669" y="130"/>
                    <a:pt x="7471" y="196"/>
                  </a:cubicBezTo>
                  <a:lnTo>
                    <a:pt x="7454" y="196"/>
                  </a:lnTo>
                  <a:cubicBezTo>
                    <a:pt x="4206" y="1103"/>
                    <a:pt x="2689" y="4830"/>
                    <a:pt x="3315" y="7716"/>
                  </a:cubicBezTo>
                  <a:cubicBezTo>
                    <a:pt x="3332" y="7781"/>
                    <a:pt x="3332" y="7847"/>
                    <a:pt x="3381" y="7880"/>
                  </a:cubicBezTo>
                  <a:cubicBezTo>
                    <a:pt x="3596" y="8705"/>
                    <a:pt x="4470" y="9018"/>
                    <a:pt x="5607" y="9035"/>
                  </a:cubicBezTo>
                  <a:cubicBezTo>
                    <a:pt x="3266" y="10898"/>
                    <a:pt x="1518" y="13520"/>
                    <a:pt x="792" y="16636"/>
                  </a:cubicBezTo>
                  <a:cubicBezTo>
                    <a:pt x="1" y="20083"/>
                    <a:pt x="545" y="23710"/>
                    <a:pt x="2326" y="26745"/>
                  </a:cubicBezTo>
                  <a:cubicBezTo>
                    <a:pt x="2145" y="26975"/>
                    <a:pt x="1980" y="27239"/>
                    <a:pt x="1848" y="27503"/>
                  </a:cubicBezTo>
                  <a:cubicBezTo>
                    <a:pt x="1848" y="27536"/>
                    <a:pt x="1831" y="27536"/>
                    <a:pt x="1831" y="27553"/>
                  </a:cubicBezTo>
                  <a:cubicBezTo>
                    <a:pt x="1749" y="27783"/>
                    <a:pt x="1452" y="28476"/>
                    <a:pt x="1699" y="29201"/>
                  </a:cubicBezTo>
                  <a:cubicBezTo>
                    <a:pt x="1699" y="29218"/>
                    <a:pt x="1732" y="29234"/>
                    <a:pt x="1732" y="29267"/>
                  </a:cubicBezTo>
                  <a:cubicBezTo>
                    <a:pt x="1999" y="29935"/>
                    <a:pt x="2655" y="30364"/>
                    <a:pt x="3323" y="30364"/>
                  </a:cubicBezTo>
                  <a:cubicBezTo>
                    <a:pt x="3481" y="30364"/>
                    <a:pt x="3639" y="30340"/>
                    <a:pt x="3794" y="30290"/>
                  </a:cubicBezTo>
                  <a:lnTo>
                    <a:pt x="4024" y="30224"/>
                  </a:lnTo>
                  <a:cubicBezTo>
                    <a:pt x="4321" y="30125"/>
                    <a:pt x="4519" y="29944"/>
                    <a:pt x="4668" y="29729"/>
                  </a:cubicBezTo>
                  <a:cubicBezTo>
                    <a:pt x="4997" y="30042"/>
                    <a:pt x="5327" y="30339"/>
                    <a:pt x="5673" y="30603"/>
                  </a:cubicBezTo>
                  <a:cubicBezTo>
                    <a:pt x="6119" y="30949"/>
                    <a:pt x="6531" y="31246"/>
                    <a:pt x="6943" y="31494"/>
                  </a:cubicBezTo>
                  <a:cubicBezTo>
                    <a:pt x="8213" y="32269"/>
                    <a:pt x="9598" y="32846"/>
                    <a:pt x="11032" y="33192"/>
                  </a:cubicBezTo>
                  <a:cubicBezTo>
                    <a:pt x="12063" y="33438"/>
                    <a:pt x="13115" y="33559"/>
                    <a:pt x="14169" y="33559"/>
                  </a:cubicBezTo>
                  <a:cubicBezTo>
                    <a:pt x="15374" y="33559"/>
                    <a:pt x="16581" y="33401"/>
                    <a:pt x="17760" y="33093"/>
                  </a:cubicBezTo>
                  <a:cubicBezTo>
                    <a:pt x="18008" y="33571"/>
                    <a:pt x="18387" y="34000"/>
                    <a:pt x="18849" y="34280"/>
                  </a:cubicBezTo>
                  <a:cubicBezTo>
                    <a:pt x="19228" y="34495"/>
                    <a:pt x="19591" y="34627"/>
                    <a:pt x="19970" y="34627"/>
                  </a:cubicBezTo>
                  <a:cubicBezTo>
                    <a:pt x="20382" y="34627"/>
                    <a:pt x="20761" y="34478"/>
                    <a:pt x="21075" y="34214"/>
                  </a:cubicBezTo>
                  <a:cubicBezTo>
                    <a:pt x="21652" y="33687"/>
                    <a:pt x="21800" y="32846"/>
                    <a:pt x="21454" y="32021"/>
                  </a:cubicBezTo>
                  <a:cubicBezTo>
                    <a:pt x="21404" y="31889"/>
                    <a:pt x="21338" y="31757"/>
                    <a:pt x="21305" y="31625"/>
                  </a:cubicBezTo>
                  <a:cubicBezTo>
                    <a:pt x="24504" y="29713"/>
                    <a:pt x="26764" y="26596"/>
                    <a:pt x="27638" y="22968"/>
                  </a:cubicBezTo>
                  <a:cubicBezTo>
                    <a:pt x="28248" y="20297"/>
                    <a:pt x="28050" y="17609"/>
                    <a:pt x="27176" y="15185"/>
                  </a:cubicBezTo>
                  <a:lnTo>
                    <a:pt x="27176" y="15185"/>
                  </a:lnTo>
                  <a:cubicBezTo>
                    <a:pt x="27440" y="15284"/>
                    <a:pt x="27753" y="15383"/>
                    <a:pt x="28066" y="15383"/>
                  </a:cubicBezTo>
                  <a:cubicBezTo>
                    <a:pt x="28330" y="15383"/>
                    <a:pt x="28577" y="15334"/>
                    <a:pt x="28825" y="15169"/>
                  </a:cubicBezTo>
                  <a:cubicBezTo>
                    <a:pt x="28891" y="15119"/>
                    <a:pt x="28973" y="15086"/>
                    <a:pt x="29039" y="15037"/>
                  </a:cubicBezTo>
                  <a:cubicBezTo>
                    <a:pt x="31298" y="13108"/>
                    <a:pt x="32321" y="9447"/>
                    <a:pt x="30292" y="6973"/>
                  </a:cubicBezTo>
                  <a:cubicBezTo>
                    <a:pt x="29946" y="6561"/>
                    <a:pt x="29484" y="6050"/>
                    <a:pt x="28874" y="5786"/>
                  </a:cubicBezTo>
                  <a:cubicBezTo>
                    <a:pt x="27984" y="5268"/>
                    <a:pt x="26941" y="5017"/>
                    <a:pt x="25877" y="5017"/>
                  </a:cubicBezTo>
                  <a:cubicBezTo>
                    <a:pt x="24300" y="5017"/>
                    <a:pt x="22678" y="5567"/>
                    <a:pt x="21437" y="6611"/>
                  </a:cubicBezTo>
                  <a:cubicBezTo>
                    <a:pt x="21322" y="6677"/>
                    <a:pt x="21240" y="6726"/>
                    <a:pt x="21157" y="6792"/>
                  </a:cubicBezTo>
                  <a:cubicBezTo>
                    <a:pt x="20943" y="7023"/>
                    <a:pt x="20811" y="7287"/>
                    <a:pt x="20778" y="7600"/>
                  </a:cubicBezTo>
                  <a:cubicBezTo>
                    <a:pt x="20646" y="7534"/>
                    <a:pt x="20530" y="7452"/>
                    <a:pt x="20382" y="7386"/>
                  </a:cubicBezTo>
                  <a:cubicBezTo>
                    <a:pt x="20498" y="7204"/>
                    <a:pt x="20613" y="7006"/>
                    <a:pt x="20662" y="6776"/>
                  </a:cubicBezTo>
                  <a:cubicBezTo>
                    <a:pt x="20811" y="6446"/>
                    <a:pt x="20811" y="6067"/>
                    <a:pt x="20662" y="5770"/>
                  </a:cubicBezTo>
                  <a:cubicBezTo>
                    <a:pt x="20530" y="5407"/>
                    <a:pt x="20250" y="5143"/>
                    <a:pt x="19838" y="4978"/>
                  </a:cubicBezTo>
                  <a:cubicBezTo>
                    <a:pt x="19376" y="4780"/>
                    <a:pt x="18915" y="4648"/>
                    <a:pt x="18436" y="4550"/>
                  </a:cubicBezTo>
                  <a:lnTo>
                    <a:pt x="18387" y="4550"/>
                  </a:lnTo>
                  <a:cubicBezTo>
                    <a:pt x="18337" y="4550"/>
                    <a:pt x="18271" y="4533"/>
                    <a:pt x="18222" y="4500"/>
                  </a:cubicBezTo>
                  <a:cubicBezTo>
                    <a:pt x="18012" y="4458"/>
                    <a:pt x="17742" y="4403"/>
                    <a:pt x="17455" y="4403"/>
                  </a:cubicBezTo>
                  <a:cubicBezTo>
                    <a:pt x="17180" y="4403"/>
                    <a:pt x="16889" y="4454"/>
                    <a:pt x="16622" y="4615"/>
                  </a:cubicBezTo>
                  <a:cubicBezTo>
                    <a:pt x="16359" y="4747"/>
                    <a:pt x="16029" y="5077"/>
                    <a:pt x="15930" y="5720"/>
                  </a:cubicBezTo>
                  <a:cubicBezTo>
                    <a:pt x="15913" y="5803"/>
                    <a:pt x="15880" y="5935"/>
                    <a:pt x="15880" y="6100"/>
                  </a:cubicBezTo>
                  <a:cubicBezTo>
                    <a:pt x="15303" y="6034"/>
                    <a:pt x="14759" y="5984"/>
                    <a:pt x="14198" y="5984"/>
                  </a:cubicBezTo>
                  <a:cubicBezTo>
                    <a:pt x="14347" y="5687"/>
                    <a:pt x="14380" y="5358"/>
                    <a:pt x="14297" y="5061"/>
                  </a:cubicBezTo>
                  <a:lnTo>
                    <a:pt x="14297" y="5044"/>
                  </a:lnTo>
                  <a:cubicBezTo>
                    <a:pt x="13814" y="2446"/>
                    <a:pt x="11560" y="1"/>
                    <a:pt x="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accent6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" name="Google Shape;1606;p38">
              <a:extLst>
                <a:ext uri="{FF2B5EF4-FFF2-40B4-BE49-F238E27FC236}">
                  <a16:creationId xmlns:a16="http://schemas.microsoft.com/office/drawing/2014/main" id="{BD54F877-4D26-AADE-E033-C5B428FB5158}"/>
                </a:ext>
              </a:extLst>
            </p:cNvPr>
            <p:cNvGrpSpPr/>
            <p:nvPr/>
          </p:nvGrpSpPr>
          <p:grpSpPr>
            <a:xfrm>
              <a:off x="1156065" y="3210259"/>
              <a:ext cx="1093954" cy="1182046"/>
              <a:chOff x="441325" y="3000675"/>
              <a:chExt cx="1887103" cy="2039065"/>
            </a:xfrm>
          </p:grpSpPr>
          <p:sp>
            <p:nvSpPr>
              <p:cNvPr id="24" name="Google Shape;1607;p38">
                <a:extLst>
                  <a:ext uri="{FF2B5EF4-FFF2-40B4-BE49-F238E27FC236}">
                    <a16:creationId xmlns:a16="http://schemas.microsoft.com/office/drawing/2014/main" id="{9C151141-17FD-DB8E-A076-EF81E7B761EC}"/>
                  </a:ext>
                </a:extLst>
              </p:cNvPr>
              <p:cNvSpPr/>
              <p:nvPr/>
            </p:nvSpPr>
            <p:spPr>
              <a:xfrm>
                <a:off x="1440158" y="3277540"/>
                <a:ext cx="178999" cy="160621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75" extrusionOk="0">
                    <a:moveTo>
                      <a:pt x="226" y="1"/>
                    </a:moveTo>
                    <a:cubicBezTo>
                      <a:pt x="176" y="1"/>
                      <a:pt x="131" y="8"/>
                      <a:pt x="97" y="30"/>
                    </a:cubicBezTo>
                    <a:cubicBezTo>
                      <a:pt x="42" y="50"/>
                      <a:pt x="28" y="119"/>
                      <a:pt x="21" y="182"/>
                    </a:cubicBezTo>
                    <a:cubicBezTo>
                      <a:pt x="7" y="237"/>
                      <a:pt x="0" y="292"/>
                      <a:pt x="28" y="348"/>
                    </a:cubicBezTo>
                    <a:cubicBezTo>
                      <a:pt x="90" y="479"/>
                      <a:pt x="298" y="376"/>
                      <a:pt x="339" y="521"/>
                    </a:cubicBezTo>
                    <a:cubicBezTo>
                      <a:pt x="215" y="652"/>
                      <a:pt x="139" y="812"/>
                      <a:pt x="97" y="998"/>
                    </a:cubicBezTo>
                    <a:lnTo>
                      <a:pt x="443" y="1075"/>
                    </a:lnTo>
                    <a:cubicBezTo>
                      <a:pt x="471" y="888"/>
                      <a:pt x="519" y="749"/>
                      <a:pt x="623" y="604"/>
                    </a:cubicBezTo>
                    <a:cubicBezTo>
                      <a:pt x="630" y="590"/>
                      <a:pt x="644" y="576"/>
                      <a:pt x="658" y="569"/>
                    </a:cubicBezTo>
                    <a:cubicBezTo>
                      <a:pt x="664" y="567"/>
                      <a:pt x="671" y="566"/>
                      <a:pt x="677" y="566"/>
                    </a:cubicBezTo>
                    <a:cubicBezTo>
                      <a:pt x="688" y="566"/>
                      <a:pt x="699" y="569"/>
                      <a:pt x="713" y="569"/>
                    </a:cubicBezTo>
                    <a:cubicBezTo>
                      <a:pt x="803" y="590"/>
                      <a:pt x="907" y="597"/>
                      <a:pt x="1011" y="611"/>
                    </a:cubicBezTo>
                    <a:cubicBezTo>
                      <a:pt x="1021" y="618"/>
                      <a:pt x="1030" y="621"/>
                      <a:pt x="1038" y="621"/>
                    </a:cubicBezTo>
                    <a:cubicBezTo>
                      <a:pt x="1047" y="621"/>
                      <a:pt x="1055" y="618"/>
                      <a:pt x="1066" y="611"/>
                    </a:cubicBezTo>
                    <a:cubicBezTo>
                      <a:pt x="1073" y="611"/>
                      <a:pt x="1080" y="597"/>
                      <a:pt x="1094" y="590"/>
                    </a:cubicBezTo>
                    <a:cubicBezTo>
                      <a:pt x="1128" y="535"/>
                      <a:pt x="1149" y="472"/>
                      <a:pt x="1170" y="417"/>
                    </a:cubicBezTo>
                    <a:cubicBezTo>
                      <a:pt x="1184" y="382"/>
                      <a:pt x="1197" y="334"/>
                      <a:pt x="1177" y="299"/>
                    </a:cubicBezTo>
                    <a:cubicBezTo>
                      <a:pt x="1163" y="251"/>
                      <a:pt x="1107" y="223"/>
                      <a:pt x="1066" y="209"/>
                    </a:cubicBezTo>
                    <a:cubicBezTo>
                      <a:pt x="900" y="140"/>
                      <a:pt x="734" y="85"/>
                      <a:pt x="561" y="50"/>
                    </a:cubicBezTo>
                    <a:cubicBezTo>
                      <a:pt x="479" y="41"/>
                      <a:pt x="340" y="1"/>
                      <a:pt x="2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608;p38">
                <a:extLst>
                  <a:ext uri="{FF2B5EF4-FFF2-40B4-BE49-F238E27FC236}">
                    <a16:creationId xmlns:a16="http://schemas.microsoft.com/office/drawing/2014/main" id="{7227FA0B-22FE-782B-C066-B42664B68640}"/>
                  </a:ext>
                </a:extLst>
              </p:cNvPr>
              <p:cNvSpPr/>
              <p:nvPr/>
            </p:nvSpPr>
            <p:spPr>
              <a:xfrm>
                <a:off x="441325" y="3376452"/>
                <a:ext cx="1711399" cy="1663288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1132" extrusionOk="0">
                    <a:moveTo>
                      <a:pt x="5564" y="1"/>
                    </a:moveTo>
                    <a:cubicBezTo>
                      <a:pt x="3134" y="1"/>
                      <a:pt x="934" y="1660"/>
                      <a:pt x="353" y="4129"/>
                    </a:cubicBezTo>
                    <a:cubicBezTo>
                      <a:pt x="0" y="5637"/>
                      <a:pt x="318" y="7153"/>
                      <a:pt x="1121" y="8336"/>
                    </a:cubicBezTo>
                    <a:cubicBezTo>
                      <a:pt x="969" y="8447"/>
                      <a:pt x="844" y="8592"/>
                      <a:pt x="768" y="8765"/>
                    </a:cubicBezTo>
                    <a:cubicBezTo>
                      <a:pt x="720" y="8897"/>
                      <a:pt x="685" y="9035"/>
                      <a:pt x="727" y="9167"/>
                    </a:cubicBezTo>
                    <a:cubicBezTo>
                      <a:pt x="767" y="9271"/>
                      <a:pt x="881" y="9356"/>
                      <a:pt x="990" y="9356"/>
                    </a:cubicBezTo>
                    <a:cubicBezTo>
                      <a:pt x="1011" y="9356"/>
                      <a:pt x="1032" y="9353"/>
                      <a:pt x="1052" y="9347"/>
                    </a:cubicBezTo>
                    <a:cubicBezTo>
                      <a:pt x="1204" y="9291"/>
                      <a:pt x="1246" y="9118"/>
                      <a:pt x="1329" y="9001"/>
                    </a:cubicBezTo>
                    <a:cubicBezTo>
                      <a:pt x="1377" y="8938"/>
                      <a:pt x="1433" y="8876"/>
                      <a:pt x="1516" y="8842"/>
                    </a:cubicBezTo>
                    <a:cubicBezTo>
                      <a:pt x="2221" y="9665"/>
                      <a:pt x="3197" y="10288"/>
                      <a:pt x="4339" y="10558"/>
                    </a:cubicBezTo>
                    <a:cubicBezTo>
                      <a:pt x="4749" y="10654"/>
                      <a:pt x="5158" y="10700"/>
                      <a:pt x="5560" y="10700"/>
                    </a:cubicBezTo>
                    <a:cubicBezTo>
                      <a:pt x="6168" y="10700"/>
                      <a:pt x="6760" y="10595"/>
                      <a:pt x="7315" y="10399"/>
                    </a:cubicBezTo>
                    <a:cubicBezTo>
                      <a:pt x="7377" y="10655"/>
                      <a:pt x="7536" y="10938"/>
                      <a:pt x="7744" y="11056"/>
                    </a:cubicBezTo>
                    <a:cubicBezTo>
                      <a:pt x="7832" y="11108"/>
                      <a:pt x="7915" y="11131"/>
                      <a:pt x="7988" y="11131"/>
                    </a:cubicBezTo>
                    <a:cubicBezTo>
                      <a:pt x="8207" y="11131"/>
                      <a:pt x="8332" y="10920"/>
                      <a:pt x="8208" y="10634"/>
                    </a:cubicBezTo>
                    <a:cubicBezTo>
                      <a:pt x="8145" y="10475"/>
                      <a:pt x="8069" y="10302"/>
                      <a:pt x="7993" y="10129"/>
                    </a:cubicBezTo>
                    <a:cubicBezTo>
                      <a:pt x="9349" y="9437"/>
                      <a:pt x="10408" y="8170"/>
                      <a:pt x="10775" y="6579"/>
                    </a:cubicBezTo>
                    <a:cubicBezTo>
                      <a:pt x="11453" y="3700"/>
                      <a:pt x="9668" y="821"/>
                      <a:pt x="6789" y="143"/>
                    </a:cubicBezTo>
                    <a:cubicBezTo>
                      <a:pt x="6378" y="47"/>
                      <a:pt x="5968" y="1"/>
                      <a:pt x="5564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609;p38">
                <a:extLst>
                  <a:ext uri="{FF2B5EF4-FFF2-40B4-BE49-F238E27FC236}">
                    <a16:creationId xmlns:a16="http://schemas.microsoft.com/office/drawing/2014/main" id="{8398D403-2C6C-4795-C297-27E07302E05C}"/>
                  </a:ext>
                </a:extLst>
              </p:cNvPr>
              <p:cNvSpPr/>
              <p:nvPr/>
            </p:nvSpPr>
            <p:spPr>
              <a:xfrm>
                <a:off x="499148" y="3383624"/>
                <a:ext cx="1570800" cy="162907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903" extrusionOk="0">
                    <a:moveTo>
                      <a:pt x="5482" y="1"/>
                    </a:moveTo>
                    <a:cubicBezTo>
                      <a:pt x="5085" y="1"/>
                      <a:pt x="4715" y="113"/>
                      <a:pt x="4367" y="358"/>
                    </a:cubicBezTo>
                    <a:cubicBezTo>
                      <a:pt x="4277" y="427"/>
                      <a:pt x="4187" y="489"/>
                      <a:pt x="4084" y="544"/>
                    </a:cubicBezTo>
                    <a:cubicBezTo>
                      <a:pt x="4001" y="586"/>
                      <a:pt x="3904" y="607"/>
                      <a:pt x="3814" y="634"/>
                    </a:cubicBezTo>
                    <a:cubicBezTo>
                      <a:pt x="2582" y="960"/>
                      <a:pt x="1482" y="1790"/>
                      <a:pt x="831" y="2897"/>
                    </a:cubicBezTo>
                    <a:cubicBezTo>
                      <a:pt x="181" y="4005"/>
                      <a:pt x="1" y="5375"/>
                      <a:pt x="333" y="6607"/>
                    </a:cubicBezTo>
                    <a:cubicBezTo>
                      <a:pt x="506" y="7250"/>
                      <a:pt x="796" y="7838"/>
                      <a:pt x="1101" y="8427"/>
                    </a:cubicBezTo>
                    <a:cubicBezTo>
                      <a:pt x="866" y="8600"/>
                      <a:pt x="700" y="8856"/>
                      <a:pt x="644" y="9146"/>
                    </a:cubicBezTo>
                    <a:cubicBezTo>
                      <a:pt x="622" y="9233"/>
                      <a:pt x="648" y="9282"/>
                      <a:pt x="710" y="9282"/>
                    </a:cubicBezTo>
                    <a:cubicBezTo>
                      <a:pt x="727" y="9282"/>
                      <a:pt x="747" y="9278"/>
                      <a:pt x="769" y="9271"/>
                    </a:cubicBezTo>
                    <a:cubicBezTo>
                      <a:pt x="852" y="9250"/>
                      <a:pt x="907" y="9050"/>
                      <a:pt x="963" y="8980"/>
                    </a:cubicBezTo>
                    <a:cubicBezTo>
                      <a:pt x="1004" y="8918"/>
                      <a:pt x="1066" y="8856"/>
                      <a:pt x="1142" y="8821"/>
                    </a:cubicBezTo>
                    <a:lnTo>
                      <a:pt x="1142" y="8821"/>
                    </a:lnTo>
                    <a:cubicBezTo>
                      <a:pt x="1136" y="8835"/>
                      <a:pt x="1765" y="9423"/>
                      <a:pt x="1828" y="9472"/>
                    </a:cubicBezTo>
                    <a:cubicBezTo>
                      <a:pt x="2084" y="9686"/>
                      <a:pt x="2326" y="9852"/>
                      <a:pt x="2637" y="9991"/>
                    </a:cubicBezTo>
                    <a:cubicBezTo>
                      <a:pt x="3433" y="10337"/>
                      <a:pt x="4312" y="10517"/>
                      <a:pt x="5177" y="10531"/>
                    </a:cubicBezTo>
                    <a:cubicBezTo>
                      <a:pt x="5215" y="10531"/>
                      <a:pt x="5253" y="10531"/>
                      <a:pt x="5292" y="10531"/>
                    </a:cubicBezTo>
                    <a:cubicBezTo>
                      <a:pt x="5862" y="10531"/>
                      <a:pt x="6513" y="10479"/>
                      <a:pt x="7025" y="10226"/>
                    </a:cubicBezTo>
                    <a:cubicBezTo>
                      <a:pt x="7029" y="10226"/>
                      <a:pt x="7037" y="10223"/>
                      <a:pt x="7044" y="10223"/>
                    </a:cubicBezTo>
                    <a:cubicBezTo>
                      <a:pt x="7047" y="10223"/>
                      <a:pt x="7050" y="10224"/>
                      <a:pt x="7052" y="10226"/>
                    </a:cubicBezTo>
                    <a:cubicBezTo>
                      <a:pt x="7059" y="10226"/>
                      <a:pt x="7059" y="10233"/>
                      <a:pt x="7059" y="10240"/>
                    </a:cubicBezTo>
                    <a:cubicBezTo>
                      <a:pt x="7129" y="10475"/>
                      <a:pt x="7225" y="10614"/>
                      <a:pt x="7398" y="10787"/>
                    </a:cubicBezTo>
                    <a:cubicBezTo>
                      <a:pt x="7447" y="10828"/>
                      <a:pt x="7509" y="10877"/>
                      <a:pt x="7578" y="10890"/>
                    </a:cubicBezTo>
                    <a:cubicBezTo>
                      <a:pt x="7613" y="10899"/>
                      <a:pt x="7643" y="10903"/>
                      <a:pt x="7669" y="10903"/>
                    </a:cubicBezTo>
                    <a:cubicBezTo>
                      <a:pt x="7987" y="10903"/>
                      <a:pt x="7702" y="10312"/>
                      <a:pt x="7606" y="10095"/>
                    </a:cubicBezTo>
                    <a:cubicBezTo>
                      <a:pt x="7599" y="10081"/>
                      <a:pt x="7585" y="10060"/>
                      <a:pt x="7585" y="10053"/>
                    </a:cubicBezTo>
                    <a:cubicBezTo>
                      <a:pt x="8097" y="9721"/>
                      <a:pt x="8540" y="9326"/>
                      <a:pt x="8969" y="8904"/>
                    </a:cubicBezTo>
                    <a:cubicBezTo>
                      <a:pt x="9710" y="8164"/>
                      <a:pt x="10111" y="6980"/>
                      <a:pt x="10250" y="5970"/>
                    </a:cubicBezTo>
                    <a:cubicBezTo>
                      <a:pt x="10513" y="4164"/>
                      <a:pt x="9855" y="2102"/>
                      <a:pt x="8305" y="1036"/>
                    </a:cubicBezTo>
                    <a:cubicBezTo>
                      <a:pt x="8056" y="863"/>
                      <a:pt x="7779" y="717"/>
                      <a:pt x="7502" y="586"/>
                    </a:cubicBezTo>
                    <a:cubicBezTo>
                      <a:pt x="6962" y="330"/>
                      <a:pt x="6402" y="115"/>
                      <a:pt x="5814" y="25"/>
                    </a:cubicBezTo>
                    <a:cubicBezTo>
                      <a:pt x="5701" y="9"/>
                      <a:pt x="5590" y="1"/>
                      <a:pt x="5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610;p38">
                <a:extLst>
                  <a:ext uri="{FF2B5EF4-FFF2-40B4-BE49-F238E27FC236}">
                    <a16:creationId xmlns:a16="http://schemas.microsoft.com/office/drawing/2014/main" id="{66797BCD-D4CF-255A-10B3-430B27239397}"/>
                  </a:ext>
                </a:extLst>
              </p:cNvPr>
              <p:cNvSpPr/>
              <p:nvPr/>
            </p:nvSpPr>
            <p:spPr>
              <a:xfrm>
                <a:off x="461944" y="3482238"/>
                <a:ext cx="1554215" cy="1391352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312" extrusionOk="0">
                    <a:moveTo>
                      <a:pt x="5198" y="0"/>
                    </a:moveTo>
                    <a:cubicBezTo>
                      <a:pt x="4749" y="0"/>
                      <a:pt x="4293" y="65"/>
                      <a:pt x="3841" y="203"/>
                    </a:cubicBezTo>
                    <a:cubicBezTo>
                      <a:pt x="1385" y="957"/>
                      <a:pt x="0" y="3559"/>
                      <a:pt x="755" y="6016"/>
                    </a:cubicBezTo>
                    <a:cubicBezTo>
                      <a:pt x="1365" y="8021"/>
                      <a:pt x="3211" y="9312"/>
                      <a:pt x="5205" y="9312"/>
                    </a:cubicBezTo>
                    <a:cubicBezTo>
                      <a:pt x="5653" y="9312"/>
                      <a:pt x="6110" y="9247"/>
                      <a:pt x="6561" y="9109"/>
                    </a:cubicBezTo>
                    <a:cubicBezTo>
                      <a:pt x="9018" y="8355"/>
                      <a:pt x="10402" y="5753"/>
                      <a:pt x="9654" y="3296"/>
                    </a:cubicBezTo>
                    <a:cubicBezTo>
                      <a:pt x="9039" y="1291"/>
                      <a:pt x="7192" y="0"/>
                      <a:pt x="5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611;p38">
                <a:extLst>
                  <a:ext uri="{FF2B5EF4-FFF2-40B4-BE49-F238E27FC236}">
                    <a16:creationId xmlns:a16="http://schemas.microsoft.com/office/drawing/2014/main" id="{88682D4D-7B54-9384-93DD-986E3C507DC5}"/>
                  </a:ext>
                </a:extLst>
              </p:cNvPr>
              <p:cNvSpPr/>
              <p:nvPr/>
            </p:nvSpPr>
            <p:spPr>
              <a:xfrm>
                <a:off x="1193027" y="3646893"/>
                <a:ext cx="219341" cy="539836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3613" extrusionOk="0">
                    <a:moveTo>
                      <a:pt x="1359" y="1"/>
                    </a:moveTo>
                    <a:cubicBezTo>
                      <a:pt x="1188" y="1"/>
                      <a:pt x="846" y="230"/>
                      <a:pt x="754" y="270"/>
                    </a:cubicBezTo>
                    <a:cubicBezTo>
                      <a:pt x="312" y="471"/>
                      <a:pt x="810" y="679"/>
                      <a:pt x="796" y="686"/>
                    </a:cubicBezTo>
                    <a:cubicBezTo>
                      <a:pt x="623" y="852"/>
                      <a:pt x="471" y="1038"/>
                      <a:pt x="339" y="1239"/>
                    </a:cubicBezTo>
                    <a:cubicBezTo>
                      <a:pt x="201" y="1447"/>
                      <a:pt x="90" y="1682"/>
                      <a:pt x="49" y="1924"/>
                    </a:cubicBezTo>
                    <a:cubicBezTo>
                      <a:pt x="0" y="2166"/>
                      <a:pt x="28" y="2436"/>
                      <a:pt x="166" y="2644"/>
                    </a:cubicBezTo>
                    <a:cubicBezTo>
                      <a:pt x="229" y="2727"/>
                      <a:pt x="298" y="2803"/>
                      <a:pt x="339" y="2900"/>
                    </a:cubicBezTo>
                    <a:cubicBezTo>
                      <a:pt x="429" y="3094"/>
                      <a:pt x="374" y="3343"/>
                      <a:pt x="208" y="3474"/>
                    </a:cubicBezTo>
                    <a:lnTo>
                      <a:pt x="616" y="3613"/>
                    </a:lnTo>
                    <a:cubicBezTo>
                      <a:pt x="886" y="3295"/>
                      <a:pt x="789" y="3018"/>
                      <a:pt x="588" y="2706"/>
                    </a:cubicBezTo>
                    <a:cubicBezTo>
                      <a:pt x="429" y="2457"/>
                      <a:pt x="277" y="2166"/>
                      <a:pt x="325" y="1862"/>
                    </a:cubicBezTo>
                    <a:cubicBezTo>
                      <a:pt x="346" y="1682"/>
                      <a:pt x="443" y="1523"/>
                      <a:pt x="540" y="1371"/>
                    </a:cubicBezTo>
                    <a:cubicBezTo>
                      <a:pt x="678" y="1163"/>
                      <a:pt x="810" y="969"/>
                      <a:pt x="997" y="803"/>
                    </a:cubicBezTo>
                    <a:cubicBezTo>
                      <a:pt x="997" y="802"/>
                      <a:pt x="998" y="802"/>
                      <a:pt x="999" y="802"/>
                    </a:cubicBezTo>
                    <a:cubicBezTo>
                      <a:pt x="1018" y="802"/>
                      <a:pt x="1157" y="921"/>
                      <a:pt x="1170" y="928"/>
                    </a:cubicBezTo>
                    <a:cubicBezTo>
                      <a:pt x="1189" y="941"/>
                      <a:pt x="1214" y="948"/>
                      <a:pt x="1238" y="948"/>
                    </a:cubicBezTo>
                    <a:cubicBezTo>
                      <a:pt x="1265" y="948"/>
                      <a:pt x="1293" y="939"/>
                      <a:pt x="1315" y="921"/>
                    </a:cubicBezTo>
                    <a:cubicBezTo>
                      <a:pt x="1384" y="865"/>
                      <a:pt x="1412" y="686"/>
                      <a:pt x="1433" y="602"/>
                    </a:cubicBezTo>
                    <a:cubicBezTo>
                      <a:pt x="1453" y="464"/>
                      <a:pt x="1467" y="312"/>
                      <a:pt x="1467" y="167"/>
                    </a:cubicBezTo>
                    <a:cubicBezTo>
                      <a:pt x="1467" y="125"/>
                      <a:pt x="1467" y="70"/>
                      <a:pt x="1440" y="35"/>
                    </a:cubicBezTo>
                    <a:cubicBezTo>
                      <a:pt x="1423" y="11"/>
                      <a:pt x="1395" y="1"/>
                      <a:pt x="1359" y="1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612;p38">
                <a:extLst>
                  <a:ext uri="{FF2B5EF4-FFF2-40B4-BE49-F238E27FC236}">
                    <a16:creationId xmlns:a16="http://schemas.microsoft.com/office/drawing/2014/main" id="{F2BB99BF-239E-63A5-297D-2928F1EBD874}"/>
                  </a:ext>
                </a:extLst>
              </p:cNvPr>
              <p:cNvSpPr/>
              <p:nvPr/>
            </p:nvSpPr>
            <p:spPr>
              <a:xfrm>
                <a:off x="657378" y="4178958"/>
                <a:ext cx="523401" cy="223824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498" extrusionOk="0">
                    <a:moveTo>
                      <a:pt x="3198" y="0"/>
                    </a:moveTo>
                    <a:cubicBezTo>
                      <a:pt x="2958" y="0"/>
                      <a:pt x="2806" y="201"/>
                      <a:pt x="2672" y="481"/>
                    </a:cubicBezTo>
                    <a:cubicBezTo>
                      <a:pt x="2526" y="785"/>
                      <a:pt x="2339" y="1076"/>
                      <a:pt x="2063" y="1166"/>
                    </a:cubicBezTo>
                    <a:cubicBezTo>
                      <a:pt x="1996" y="1186"/>
                      <a:pt x="1926" y="1195"/>
                      <a:pt x="1855" y="1195"/>
                    </a:cubicBezTo>
                    <a:cubicBezTo>
                      <a:pt x="1758" y="1195"/>
                      <a:pt x="1658" y="1179"/>
                      <a:pt x="1557" y="1159"/>
                    </a:cubicBezTo>
                    <a:cubicBezTo>
                      <a:pt x="1426" y="1125"/>
                      <a:pt x="1295" y="1090"/>
                      <a:pt x="1163" y="1041"/>
                    </a:cubicBezTo>
                    <a:cubicBezTo>
                      <a:pt x="1087" y="1021"/>
                      <a:pt x="886" y="965"/>
                      <a:pt x="900" y="868"/>
                    </a:cubicBezTo>
                    <a:cubicBezTo>
                      <a:pt x="907" y="792"/>
                      <a:pt x="914" y="709"/>
                      <a:pt x="907" y="626"/>
                    </a:cubicBezTo>
                    <a:cubicBezTo>
                      <a:pt x="907" y="605"/>
                      <a:pt x="907" y="585"/>
                      <a:pt x="886" y="571"/>
                    </a:cubicBezTo>
                    <a:cubicBezTo>
                      <a:pt x="879" y="557"/>
                      <a:pt x="865" y="550"/>
                      <a:pt x="852" y="550"/>
                    </a:cubicBezTo>
                    <a:cubicBezTo>
                      <a:pt x="829" y="546"/>
                      <a:pt x="807" y="545"/>
                      <a:pt x="784" y="545"/>
                    </a:cubicBezTo>
                    <a:cubicBezTo>
                      <a:pt x="721" y="545"/>
                      <a:pt x="656" y="558"/>
                      <a:pt x="596" y="578"/>
                    </a:cubicBezTo>
                    <a:cubicBezTo>
                      <a:pt x="429" y="626"/>
                      <a:pt x="263" y="689"/>
                      <a:pt x="111" y="758"/>
                    </a:cubicBezTo>
                    <a:cubicBezTo>
                      <a:pt x="77" y="778"/>
                      <a:pt x="42" y="792"/>
                      <a:pt x="21" y="827"/>
                    </a:cubicBezTo>
                    <a:cubicBezTo>
                      <a:pt x="0" y="903"/>
                      <a:pt x="77" y="965"/>
                      <a:pt x="118" y="1021"/>
                    </a:cubicBezTo>
                    <a:cubicBezTo>
                      <a:pt x="277" y="1208"/>
                      <a:pt x="457" y="1401"/>
                      <a:pt x="692" y="1484"/>
                    </a:cubicBezTo>
                    <a:cubicBezTo>
                      <a:pt x="702" y="1489"/>
                      <a:pt x="715" y="1497"/>
                      <a:pt x="726" y="1497"/>
                    </a:cubicBezTo>
                    <a:cubicBezTo>
                      <a:pt x="732" y="1497"/>
                      <a:pt x="737" y="1496"/>
                      <a:pt x="741" y="1491"/>
                    </a:cubicBezTo>
                    <a:cubicBezTo>
                      <a:pt x="769" y="1484"/>
                      <a:pt x="775" y="1457"/>
                      <a:pt x="782" y="1436"/>
                    </a:cubicBezTo>
                    <a:lnTo>
                      <a:pt x="865" y="1201"/>
                    </a:lnTo>
                    <a:cubicBezTo>
                      <a:pt x="866" y="1199"/>
                      <a:pt x="868" y="1198"/>
                      <a:pt x="871" y="1198"/>
                    </a:cubicBezTo>
                    <a:cubicBezTo>
                      <a:pt x="912" y="1198"/>
                      <a:pt x="1158" y="1312"/>
                      <a:pt x="1184" y="1318"/>
                    </a:cubicBezTo>
                    <a:cubicBezTo>
                      <a:pt x="1301" y="1367"/>
                      <a:pt x="1433" y="1408"/>
                      <a:pt x="1557" y="1436"/>
                    </a:cubicBezTo>
                    <a:cubicBezTo>
                      <a:pt x="1688" y="1468"/>
                      <a:pt x="1828" y="1488"/>
                      <a:pt x="1964" y="1488"/>
                    </a:cubicBezTo>
                    <a:cubicBezTo>
                      <a:pt x="2067" y="1488"/>
                      <a:pt x="2168" y="1476"/>
                      <a:pt x="2263" y="1450"/>
                    </a:cubicBezTo>
                    <a:cubicBezTo>
                      <a:pt x="2492" y="1381"/>
                      <a:pt x="2699" y="1228"/>
                      <a:pt x="2817" y="986"/>
                    </a:cubicBezTo>
                    <a:cubicBezTo>
                      <a:pt x="2859" y="882"/>
                      <a:pt x="2893" y="765"/>
                      <a:pt x="2955" y="675"/>
                    </a:cubicBezTo>
                    <a:cubicBezTo>
                      <a:pt x="3035" y="551"/>
                      <a:pt x="3162" y="487"/>
                      <a:pt x="3291" y="487"/>
                    </a:cubicBezTo>
                    <a:cubicBezTo>
                      <a:pt x="3364" y="487"/>
                      <a:pt x="3437" y="507"/>
                      <a:pt x="3502" y="550"/>
                    </a:cubicBezTo>
                    <a:lnTo>
                      <a:pt x="3426" y="52"/>
                    </a:lnTo>
                    <a:cubicBezTo>
                      <a:pt x="3342" y="17"/>
                      <a:pt x="3266" y="0"/>
                      <a:pt x="3198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613;p38">
                <a:extLst>
                  <a:ext uri="{FF2B5EF4-FFF2-40B4-BE49-F238E27FC236}">
                    <a16:creationId xmlns:a16="http://schemas.microsoft.com/office/drawing/2014/main" id="{6B73107B-0801-CDF2-85F5-A8493D302978}"/>
                  </a:ext>
                </a:extLst>
              </p:cNvPr>
              <p:cNvSpPr/>
              <p:nvPr/>
            </p:nvSpPr>
            <p:spPr>
              <a:xfrm>
                <a:off x="1148502" y="4129651"/>
                <a:ext cx="178999" cy="163759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96" extrusionOk="0">
                    <a:moveTo>
                      <a:pt x="599" y="0"/>
                    </a:moveTo>
                    <a:cubicBezTo>
                      <a:pt x="350" y="0"/>
                      <a:pt x="129" y="169"/>
                      <a:pt x="70" y="423"/>
                    </a:cubicBezTo>
                    <a:cubicBezTo>
                      <a:pt x="1" y="714"/>
                      <a:pt x="181" y="1012"/>
                      <a:pt x="471" y="1081"/>
                    </a:cubicBezTo>
                    <a:cubicBezTo>
                      <a:pt x="514" y="1091"/>
                      <a:pt x="557" y="1096"/>
                      <a:pt x="599" y="1096"/>
                    </a:cubicBezTo>
                    <a:cubicBezTo>
                      <a:pt x="848" y="1096"/>
                      <a:pt x="1069" y="927"/>
                      <a:pt x="1129" y="673"/>
                    </a:cubicBezTo>
                    <a:cubicBezTo>
                      <a:pt x="1198" y="382"/>
                      <a:pt x="1018" y="77"/>
                      <a:pt x="727" y="15"/>
                    </a:cubicBezTo>
                    <a:cubicBezTo>
                      <a:pt x="684" y="5"/>
                      <a:pt x="641" y="0"/>
                      <a:pt x="599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614;p38">
                <a:extLst>
                  <a:ext uri="{FF2B5EF4-FFF2-40B4-BE49-F238E27FC236}">
                    <a16:creationId xmlns:a16="http://schemas.microsoft.com/office/drawing/2014/main" id="{8168B123-DE66-63EA-FBD8-D7E682B9B501}"/>
                  </a:ext>
                </a:extLst>
              </p:cNvPr>
              <p:cNvSpPr/>
              <p:nvPr/>
            </p:nvSpPr>
            <p:spPr>
              <a:xfrm>
                <a:off x="617036" y="3000675"/>
                <a:ext cx="596764" cy="407006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2724" extrusionOk="0">
                    <a:moveTo>
                      <a:pt x="2103" y="0"/>
                    </a:moveTo>
                    <a:cubicBezTo>
                      <a:pt x="2019" y="0"/>
                      <a:pt x="1934" y="7"/>
                      <a:pt x="1848" y="21"/>
                    </a:cubicBezTo>
                    <a:cubicBezTo>
                      <a:pt x="658" y="229"/>
                      <a:pt x="0" y="1585"/>
                      <a:pt x="243" y="2706"/>
                    </a:cubicBezTo>
                    <a:cubicBezTo>
                      <a:pt x="291" y="2719"/>
                      <a:pt x="338" y="2724"/>
                      <a:pt x="385" y="2724"/>
                    </a:cubicBezTo>
                    <a:cubicBezTo>
                      <a:pt x="520" y="2724"/>
                      <a:pt x="653" y="2681"/>
                      <a:pt x="796" y="2651"/>
                    </a:cubicBezTo>
                    <a:cubicBezTo>
                      <a:pt x="1883" y="2408"/>
                      <a:pt x="2921" y="2097"/>
                      <a:pt x="3994" y="1765"/>
                    </a:cubicBezTo>
                    <a:cubicBezTo>
                      <a:pt x="3828" y="862"/>
                      <a:pt x="3050" y="0"/>
                      <a:pt x="2103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615;p38">
                <a:extLst>
                  <a:ext uri="{FF2B5EF4-FFF2-40B4-BE49-F238E27FC236}">
                    <a16:creationId xmlns:a16="http://schemas.microsoft.com/office/drawing/2014/main" id="{98C0D6E1-F1B3-682C-8303-EF3FD95713B8}"/>
                  </a:ext>
                </a:extLst>
              </p:cNvPr>
              <p:cNvSpPr/>
              <p:nvPr/>
            </p:nvSpPr>
            <p:spPr>
              <a:xfrm>
                <a:off x="724614" y="3000675"/>
                <a:ext cx="489185" cy="318254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130" extrusionOk="0">
                    <a:moveTo>
                      <a:pt x="3274" y="1765"/>
                    </a:moveTo>
                    <a:cubicBezTo>
                      <a:pt x="3274" y="1765"/>
                      <a:pt x="3274" y="1765"/>
                      <a:pt x="3274" y="1765"/>
                    </a:cubicBezTo>
                    <a:cubicBezTo>
                      <a:pt x="3274" y="1765"/>
                      <a:pt x="3274" y="1765"/>
                      <a:pt x="3274" y="1765"/>
                    </a:cubicBezTo>
                    <a:close/>
                    <a:moveTo>
                      <a:pt x="1383" y="0"/>
                    </a:moveTo>
                    <a:cubicBezTo>
                      <a:pt x="1299" y="0"/>
                      <a:pt x="1214" y="7"/>
                      <a:pt x="1128" y="21"/>
                    </a:cubicBezTo>
                    <a:cubicBezTo>
                      <a:pt x="644" y="104"/>
                      <a:pt x="298" y="367"/>
                      <a:pt x="0" y="741"/>
                    </a:cubicBezTo>
                    <a:cubicBezTo>
                      <a:pt x="251" y="554"/>
                      <a:pt x="572" y="446"/>
                      <a:pt x="886" y="446"/>
                    </a:cubicBezTo>
                    <a:cubicBezTo>
                      <a:pt x="944" y="446"/>
                      <a:pt x="1002" y="449"/>
                      <a:pt x="1059" y="457"/>
                    </a:cubicBezTo>
                    <a:cubicBezTo>
                      <a:pt x="1433" y="512"/>
                      <a:pt x="1779" y="741"/>
                      <a:pt x="1973" y="1059"/>
                    </a:cubicBezTo>
                    <a:cubicBezTo>
                      <a:pt x="2152" y="1377"/>
                      <a:pt x="2180" y="1813"/>
                      <a:pt x="1979" y="2125"/>
                    </a:cubicBezTo>
                    <a:cubicBezTo>
                      <a:pt x="1987" y="2128"/>
                      <a:pt x="1998" y="2130"/>
                      <a:pt x="2013" y="2130"/>
                    </a:cubicBezTo>
                    <a:cubicBezTo>
                      <a:pt x="2236" y="2130"/>
                      <a:pt x="3256" y="1765"/>
                      <a:pt x="3273" y="1765"/>
                    </a:cubicBezTo>
                    <a:cubicBezTo>
                      <a:pt x="3273" y="1765"/>
                      <a:pt x="3274" y="1765"/>
                      <a:pt x="3274" y="1765"/>
                    </a:cubicBezTo>
                    <a:lnTo>
                      <a:pt x="3274" y="1765"/>
                    </a:lnTo>
                    <a:cubicBezTo>
                      <a:pt x="3108" y="862"/>
                      <a:pt x="2330" y="0"/>
                      <a:pt x="1383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616;p38">
                <a:extLst>
                  <a:ext uri="{FF2B5EF4-FFF2-40B4-BE49-F238E27FC236}">
                    <a16:creationId xmlns:a16="http://schemas.microsoft.com/office/drawing/2014/main" id="{5CAD1846-0754-EC68-964E-B57480D519A8}"/>
                  </a:ext>
                </a:extLst>
              </p:cNvPr>
              <p:cNvSpPr/>
              <p:nvPr/>
            </p:nvSpPr>
            <p:spPr>
              <a:xfrm>
                <a:off x="647068" y="3246014"/>
                <a:ext cx="577041" cy="19125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280" extrusionOk="0">
                    <a:moveTo>
                      <a:pt x="3266" y="0"/>
                    </a:moveTo>
                    <a:cubicBezTo>
                      <a:pt x="2900" y="0"/>
                      <a:pt x="2383" y="74"/>
                      <a:pt x="1820" y="220"/>
                    </a:cubicBezTo>
                    <a:cubicBezTo>
                      <a:pt x="782" y="490"/>
                      <a:pt x="0" y="884"/>
                      <a:pt x="56" y="1119"/>
                    </a:cubicBezTo>
                    <a:cubicBezTo>
                      <a:pt x="84" y="1227"/>
                      <a:pt x="283" y="1279"/>
                      <a:pt x="590" y="1279"/>
                    </a:cubicBezTo>
                    <a:cubicBezTo>
                      <a:pt x="957" y="1279"/>
                      <a:pt x="1477" y="1204"/>
                      <a:pt x="2042" y="1057"/>
                    </a:cubicBezTo>
                    <a:cubicBezTo>
                      <a:pt x="3066" y="794"/>
                      <a:pt x="3862" y="386"/>
                      <a:pt x="3806" y="157"/>
                    </a:cubicBezTo>
                    <a:cubicBezTo>
                      <a:pt x="3778" y="53"/>
                      <a:pt x="3576" y="0"/>
                      <a:pt x="3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617;p38">
                <a:extLst>
                  <a:ext uri="{FF2B5EF4-FFF2-40B4-BE49-F238E27FC236}">
                    <a16:creationId xmlns:a16="http://schemas.microsoft.com/office/drawing/2014/main" id="{C01621CF-F849-71B9-9D00-CB691B790D98}"/>
                  </a:ext>
                </a:extLst>
              </p:cNvPr>
              <p:cNvSpPr/>
              <p:nvPr/>
            </p:nvSpPr>
            <p:spPr>
              <a:xfrm>
                <a:off x="1755422" y="3315491"/>
                <a:ext cx="573007" cy="510402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16" extrusionOk="0">
                    <a:moveTo>
                      <a:pt x="1635" y="0"/>
                    </a:moveTo>
                    <a:cubicBezTo>
                      <a:pt x="1042" y="0"/>
                      <a:pt x="437" y="223"/>
                      <a:pt x="1" y="613"/>
                    </a:cubicBezTo>
                    <a:cubicBezTo>
                      <a:pt x="63" y="800"/>
                      <a:pt x="195" y="924"/>
                      <a:pt x="333" y="1063"/>
                    </a:cubicBezTo>
                    <a:cubicBezTo>
                      <a:pt x="1094" y="1893"/>
                      <a:pt x="1876" y="2654"/>
                      <a:pt x="2700" y="3416"/>
                    </a:cubicBezTo>
                    <a:cubicBezTo>
                      <a:pt x="3468" y="2765"/>
                      <a:pt x="3835" y="1506"/>
                      <a:pt x="3150" y="675"/>
                    </a:cubicBezTo>
                    <a:cubicBezTo>
                      <a:pt x="2768" y="209"/>
                      <a:pt x="2208" y="0"/>
                      <a:pt x="1635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1618;p38">
                <a:extLst>
                  <a:ext uri="{FF2B5EF4-FFF2-40B4-BE49-F238E27FC236}">
                    <a16:creationId xmlns:a16="http://schemas.microsoft.com/office/drawing/2014/main" id="{82B792FF-244C-9B28-C1DE-EFC250FF346E}"/>
                  </a:ext>
                </a:extLst>
              </p:cNvPr>
              <p:cNvSpPr/>
              <p:nvPr/>
            </p:nvSpPr>
            <p:spPr>
              <a:xfrm>
                <a:off x="1977750" y="3350753"/>
                <a:ext cx="350677" cy="47514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180" extrusionOk="0">
                    <a:moveTo>
                      <a:pt x="1012" y="0"/>
                    </a:moveTo>
                    <a:cubicBezTo>
                      <a:pt x="996" y="0"/>
                      <a:pt x="979" y="1"/>
                      <a:pt x="963" y="3"/>
                    </a:cubicBezTo>
                    <a:cubicBezTo>
                      <a:pt x="1198" y="273"/>
                      <a:pt x="1198" y="681"/>
                      <a:pt x="1080" y="1014"/>
                    </a:cubicBezTo>
                    <a:cubicBezTo>
                      <a:pt x="935" y="1456"/>
                      <a:pt x="596" y="1844"/>
                      <a:pt x="160" y="1975"/>
                    </a:cubicBezTo>
                    <a:cubicBezTo>
                      <a:pt x="125" y="1982"/>
                      <a:pt x="91" y="1996"/>
                      <a:pt x="70" y="2017"/>
                    </a:cubicBezTo>
                    <a:cubicBezTo>
                      <a:pt x="1" y="2134"/>
                      <a:pt x="1212" y="3174"/>
                      <a:pt x="1212" y="3180"/>
                    </a:cubicBezTo>
                    <a:lnTo>
                      <a:pt x="1212" y="3180"/>
                    </a:lnTo>
                    <a:cubicBezTo>
                      <a:pt x="1980" y="2529"/>
                      <a:pt x="2347" y="1270"/>
                      <a:pt x="1662" y="439"/>
                    </a:cubicBezTo>
                    <a:cubicBezTo>
                      <a:pt x="1505" y="250"/>
                      <a:pt x="1275" y="0"/>
                      <a:pt x="1012" y="0"/>
                    </a:cubicBezTo>
                    <a:close/>
                    <a:moveTo>
                      <a:pt x="1212" y="3180"/>
                    </a:moveTo>
                    <a:cubicBezTo>
                      <a:pt x="1212" y="3180"/>
                      <a:pt x="1212" y="3180"/>
                      <a:pt x="1212" y="3180"/>
                    </a:cubicBezTo>
                    <a:cubicBezTo>
                      <a:pt x="1212" y="3180"/>
                      <a:pt x="1212" y="3180"/>
                      <a:pt x="1212" y="318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1619;p38">
                <a:extLst>
                  <a:ext uri="{FF2B5EF4-FFF2-40B4-BE49-F238E27FC236}">
                    <a16:creationId xmlns:a16="http://schemas.microsoft.com/office/drawing/2014/main" id="{1365BE8C-4C8F-8ED9-ECC5-1D83E188575D}"/>
                  </a:ext>
                </a:extLst>
              </p:cNvPr>
              <p:cNvSpPr/>
              <p:nvPr/>
            </p:nvSpPr>
            <p:spPr>
              <a:xfrm>
                <a:off x="1724493" y="3405289"/>
                <a:ext cx="456164" cy="42747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861" extrusionOk="0">
                    <a:moveTo>
                      <a:pt x="267" y="0"/>
                    </a:moveTo>
                    <a:cubicBezTo>
                      <a:pt x="227" y="0"/>
                      <a:pt x="195" y="11"/>
                      <a:pt x="173" y="33"/>
                    </a:cubicBezTo>
                    <a:cubicBezTo>
                      <a:pt x="0" y="199"/>
                      <a:pt x="464" y="960"/>
                      <a:pt x="1211" y="1728"/>
                    </a:cubicBezTo>
                    <a:cubicBezTo>
                      <a:pt x="1861" y="2402"/>
                      <a:pt x="2510" y="2861"/>
                      <a:pt x="2783" y="2861"/>
                    </a:cubicBezTo>
                    <a:cubicBezTo>
                      <a:pt x="2824" y="2861"/>
                      <a:pt x="2856" y="2850"/>
                      <a:pt x="2879" y="2828"/>
                    </a:cubicBezTo>
                    <a:cubicBezTo>
                      <a:pt x="3052" y="2662"/>
                      <a:pt x="2582" y="1901"/>
                      <a:pt x="1834" y="1126"/>
                    </a:cubicBezTo>
                    <a:cubicBezTo>
                      <a:pt x="1185" y="459"/>
                      <a:pt x="536" y="0"/>
                      <a:pt x="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1620;p38">
                <a:extLst>
                  <a:ext uri="{FF2B5EF4-FFF2-40B4-BE49-F238E27FC236}">
                    <a16:creationId xmlns:a16="http://schemas.microsoft.com/office/drawing/2014/main" id="{57BFDBAC-B3E9-FBE2-ACA7-9EAE077AC020}"/>
                  </a:ext>
                </a:extLst>
              </p:cNvPr>
              <p:cNvSpPr/>
              <p:nvPr/>
            </p:nvSpPr>
            <p:spPr>
              <a:xfrm>
                <a:off x="1859862" y="3324606"/>
                <a:ext cx="160472" cy="466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312" extrusionOk="0">
                    <a:moveTo>
                      <a:pt x="907" y="1"/>
                    </a:moveTo>
                    <a:cubicBezTo>
                      <a:pt x="708" y="1"/>
                      <a:pt x="316" y="115"/>
                      <a:pt x="257" y="137"/>
                    </a:cubicBezTo>
                    <a:cubicBezTo>
                      <a:pt x="160" y="164"/>
                      <a:pt x="49" y="213"/>
                      <a:pt x="1" y="303"/>
                    </a:cubicBezTo>
                    <a:cubicBezTo>
                      <a:pt x="18" y="309"/>
                      <a:pt x="37" y="311"/>
                      <a:pt x="55" y="311"/>
                    </a:cubicBezTo>
                    <a:cubicBezTo>
                      <a:pt x="102" y="311"/>
                      <a:pt x="150" y="295"/>
                      <a:pt x="195" y="275"/>
                    </a:cubicBezTo>
                    <a:cubicBezTo>
                      <a:pt x="291" y="240"/>
                      <a:pt x="1073" y="151"/>
                      <a:pt x="1018" y="33"/>
                    </a:cubicBezTo>
                    <a:cubicBezTo>
                      <a:pt x="1004" y="10"/>
                      <a:pt x="964" y="1"/>
                      <a:pt x="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1621;p38">
                <a:extLst>
                  <a:ext uri="{FF2B5EF4-FFF2-40B4-BE49-F238E27FC236}">
                    <a16:creationId xmlns:a16="http://schemas.microsoft.com/office/drawing/2014/main" id="{5FEBB72A-BDF1-6BB1-5891-93A5D6936BBB}"/>
                  </a:ext>
                </a:extLst>
              </p:cNvPr>
              <p:cNvSpPr/>
              <p:nvPr/>
            </p:nvSpPr>
            <p:spPr>
              <a:xfrm>
                <a:off x="711167" y="3581150"/>
                <a:ext cx="476186" cy="400133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78" extrusionOk="0">
                    <a:moveTo>
                      <a:pt x="2214" y="0"/>
                    </a:moveTo>
                    <a:cubicBezTo>
                      <a:pt x="2139" y="0"/>
                      <a:pt x="2064" y="8"/>
                      <a:pt x="1993" y="25"/>
                    </a:cubicBezTo>
                    <a:cubicBezTo>
                      <a:pt x="1301" y="191"/>
                      <a:pt x="678" y="648"/>
                      <a:pt x="319" y="1271"/>
                    </a:cubicBezTo>
                    <a:cubicBezTo>
                      <a:pt x="104" y="1651"/>
                      <a:pt x="0" y="2164"/>
                      <a:pt x="249" y="2530"/>
                    </a:cubicBezTo>
                    <a:cubicBezTo>
                      <a:pt x="284" y="2579"/>
                      <a:pt x="339" y="2634"/>
                      <a:pt x="388" y="2655"/>
                    </a:cubicBezTo>
                    <a:cubicBezTo>
                      <a:pt x="422" y="2671"/>
                      <a:pt x="456" y="2678"/>
                      <a:pt x="490" y="2678"/>
                    </a:cubicBezTo>
                    <a:cubicBezTo>
                      <a:pt x="650" y="2678"/>
                      <a:pt x="807" y="2523"/>
                      <a:pt x="921" y="2392"/>
                    </a:cubicBezTo>
                    <a:cubicBezTo>
                      <a:pt x="1315" y="1914"/>
                      <a:pt x="1786" y="1499"/>
                      <a:pt x="2305" y="1160"/>
                    </a:cubicBezTo>
                    <a:cubicBezTo>
                      <a:pt x="2450" y="1063"/>
                      <a:pt x="2602" y="973"/>
                      <a:pt x="2720" y="842"/>
                    </a:cubicBezTo>
                    <a:cubicBezTo>
                      <a:pt x="3187" y="333"/>
                      <a:pt x="2696" y="0"/>
                      <a:pt x="2214" y="0"/>
                    </a:cubicBezTo>
                    <a:close/>
                  </a:path>
                </a:pathLst>
              </a:custGeom>
              <a:solidFill>
                <a:srgbClr val="FFFFFF">
                  <a:alpha val="5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7000" t="-22000" r="-6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CDFF8E-A6A5-F6FA-35ED-195F24E94DF3}"/>
              </a:ext>
            </a:extLst>
          </p:cNvPr>
          <p:cNvSpPr/>
          <p:nvPr/>
        </p:nvSpPr>
        <p:spPr>
          <a:xfrm>
            <a:off x="2140053" y="3845708"/>
            <a:ext cx="1695322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>
                <a:solidFill>
                  <a:srgbClr val="00B050"/>
                </a:solidFill>
                <a:latin typeface="Comic Sans MS" panose="030F0702030302020204" pitchFamily="66" charset="0"/>
              </a:rPr>
              <a:t>trutle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7945E8-B372-108B-7C46-2B7C5F176CFD}"/>
              </a:ext>
            </a:extLst>
          </p:cNvPr>
          <p:cNvSpPr/>
          <p:nvPr/>
        </p:nvSpPr>
        <p:spPr>
          <a:xfrm>
            <a:off x="2803020" y="3474424"/>
            <a:ext cx="370022" cy="371284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a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C453E0-6FE5-B806-9425-85338AE3C8F6}"/>
              </a:ext>
            </a:extLst>
          </p:cNvPr>
          <p:cNvSpPr/>
          <p:nvPr/>
        </p:nvSpPr>
        <p:spPr>
          <a:xfrm>
            <a:off x="3986405" y="3841320"/>
            <a:ext cx="1484922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tultle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72365B-7A1B-8351-3E1B-3C52EBF9ED88}"/>
              </a:ext>
            </a:extLst>
          </p:cNvPr>
          <p:cNvSpPr/>
          <p:nvPr/>
        </p:nvSpPr>
        <p:spPr>
          <a:xfrm>
            <a:off x="4567613" y="3474424"/>
            <a:ext cx="370022" cy="371284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b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3BFCCE-7CB6-C9FD-6C55-ACF16CDAE147}"/>
              </a:ext>
            </a:extLst>
          </p:cNvPr>
          <p:cNvSpPr/>
          <p:nvPr/>
        </p:nvSpPr>
        <p:spPr>
          <a:xfrm>
            <a:off x="5629053" y="3837505"/>
            <a:ext cx="1484922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turtle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CFF449-013C-A248-8931-A67E43AB2F09}"/>
              </a:ext>
            </a:extLst>
          </p:cNvPr>
          <p:cNvSpPr/>
          <p:nvPr/>
        </p:nvSpPr>
        <p:spPr>
          <a:xfrm>
            <a:off x="6132381" y="3466221"/>
            <a:ext cx="370022" cy="371284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Google Shape;1768;p43">
            <a:extLst>
              <a:ext uri="{FF2B5EF4-FFF2-40B4-BE49-F238E27FC236}">
                <a16:creationId xmlns:a16="http://schemas.microsoft.com/office/drawing/2014/main" id="{FC3902A1-D8E0-2D82-490F-B5445AA38EFE}"/>
              </a:ext>
            </a:extLst>
          </p:cNvPr>
          <p:cNvSpPr txBox="1">
            <a:spLocks/>
          </p:cNvSpPr>
          <p:nvPr/>
        </p:nvSpPr>
        <p:spPr>
          <a:xfrm>
            <a:off x="784578" y="673294"/>
            <a:ext cx="7574843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Choose the correct answer.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599DE300-6294-4206-A1B8-8D6FFBD4B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" r="68"/>
          <a:stretch/>
        </p:blipFill>
        <p:spPr bwMode="auto">
          <a:xfrm>
            <a:off x="3450860" y="1018294"/>
            <a:ext cx="2020467" cy="168096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68;p43">
            <a:extLst>
              <a:ext uri="{FF2B5EF4-FFF2-40B4-BE49-F238E27FC236}">
                <a16:creationId xmlns:a16="http://schemas.microsoft.com/office/drawing/2014/main" id="{9852C1C9-776B-4EDB-91FF-45C8AFAF03C4}"/>
              </a:ext>
            </a:extLst>
          </p:cNvPr>
          <p:cNvSpPr txBox="1">
            <a:spLocks/>
          </p:cNvSpPr>
          <p:nvPr/>
        </p:nvSpPr>
        <p:spPr>
          <a:xfrm>
            <a:off x="2858912" y="2582996"/>
            <a:ext cx="3417401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280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t_</a:t>
            </a:r>
            <a:r>
              <a:rPr kumimoji="0" lang="en-US" sz="2800" i="0" u="none" strike="noStrike" kern="0" cap="none" spc="0" normalizeH="0" noProof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 _ tle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</p:spTree>
    <p:extLst>
      <p:ext uri="{BB962C8B-B14F-4D97-AF65-F5344CB8AC3E}">
        <p14:creationId xmlns:p14="http://schemas.microsoft.com/office/powerpoint/2010/main" val="414164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6" grpId="0" animBg="1"/>
      <p:bldP spid="6" grpId="1" animBg="1"/>
      <p:bldP spid="10" grpId="0" animBg="1"/>
      <p:bldP spid="10" grpId="1" animBg="1"/>
      <p:bldP spid="8" grpId="0" animBg="1"/>
      <p:bldP spid="8" grpId="1" animBg="1"/>
      <p:bldP spid="12" grpId="0" animBg="1"/>
      <p:bldP spid="2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7000" t="-22000" r="-6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CDFF8E-A6A5-F6FA-35ED-195F24E94DF3}"/>
              </a:ext>
            </a:extLst>
          </p:cNvPr>
          <p:cNvSpPr/>
          <p:nvPr/>
        </p:nvSpPr>
        <p:spPr>
          <a:xfrm>
            <a:off x="5426396" y="3811841"/>
            <a:ext cx="1695322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noProof="0">
                <a:solidFill>
                  <a:srgbClr val="00B050"/>
                </a:solidFill>
                <a:latin typeface="Comic Sans MS" panose="030F0702030302020204" pitchFamily="66" charset="0"/>
              </a:rPr>
              <a:t>lenons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7945E8-B372-108B-7C46-2B7C5F176CFD}"/>
              </a:ext>
            </a:extLst>
          </p:cNvPr>
          <p:cNvSpPr/>
          <p:nvPr/>
        </p:nvSpPr>
        <p:spPr>
          <a:xfrm>
            <a:off x="6100652" y="3440557"/>
            <a:ext cx="370022" cy="371284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c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C453E0-6FE5-B806-9425-85338AE3C8F6}"/>
              </a:ext>
            </a:extLst>
          </p:cNvPr>
          <p:cNvSpPr/>
          <p:nvPr/>
        </p:nvSpPr>
        <p:spPr>
          <a:xfrm>
            <a:off x="2135026" y="3807453"/>
            <a:ext cx="1484922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>
                <a:solidFill>
                  <a:srgbClr val="00B050"/>
                </a:solidFill>
                <a:latin typeface="Comic Sans MS" panose="030F0702030302020204" pitchFamily="66" charset="0"/>
              </a:rPr>
              <a:t>temons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72365B-7A1B-8351-3E1B-3C52EBF9ED88}"/>
              </a:ext>
            </a:extLst>
          </p:cNvPr>
          <p:cNvSpPr/>
          <p:nvPr/>
        </p:nvSpPr>
        <p:spPr>
          <a:xfrm>
            <a:off x="2716234" y="3440557"/>
            <a:ext cx="370022" cy="371284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3BFCCE-7CB6-C9FD-6C55-ACF16CDAE147}"/>
              </a:ext>
            </a:extLst>
          </p:cNvPr>
          <p:cNvSpPr/>
          <p:nvPr/>
        </p:nvSpPr>
        <p:spPr>
          <a:xfrm>
            <a:off x="3777674" y="3803638"/>
            <a:ext cx="1484922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lemons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CFF449-013C-A248-8931-A67E43AB2F09}"/>
              </a:ext>
            </a:extLst>
          </p:cNvPr>
          <p:cNvSpPr/>
          <p:nvPr/>
        </p:nvSpPr>
        <p:spPr>
          <a:xfrm>
            <a:off x="4326158" y="3432354"/>
            <a:ext cx="370022" cy="371284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b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Google Shape;1768;p43">
            <a:extLst>
              <a:ext uri="{FF2B5EF4-FFF2-40B4-BE49-F238E27FC236}">
                <a16:creationId xmlns:a16="http://schemas.microsoft.com/office/drawing/2014/main" id="{FC3902A1-D8E0-2D82-490F-B5445AA38EFE}"/>
              </a:ext>
            </a:extLst>
          </p:cNvPr>
          <p:cNvSpPr txBox="1">
            <a:spLocks/>
          </p:cNvSpPr>
          <p:nvPr/>
        </p:nvSpPr>
        <p:spPr>
          <a:xfrm>
            <a:off x="784578" y="673294"/>
            <a:ext cx="7574843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>
              <a:defRPr/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Choose the correct answer.</a:t>
            </a:r>
          </a:p>
        </p:txBody>
      </p:sp>
      <p:pic>
        <p:nvPicPr>
          <p:cNvPr id="4098" name="Picture 2" descr="Cartoon Lemon PNG Transparent Images Free Download | Vector Files | Pngtree">
            <a:extLst>
              <a:ext uri="{FF2B5EF4-FFF2-40B4-BE49-F238E27FC236}">
                <a16:creationId xmlns:a16="http://schemas.microsoft.com/office/drawing/2014/main" id="{0C43E197-DA9C-4EA4-9736-B05BD53837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5" b="11091"/>
          <a:stretch/>
        </p:blipFill>
        <p:spPr bwMode="auto">
          <a:xfrm>
            <a:off x="3200512" y="1120851"/>
            <a:ext cx="2251291" cy="168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768;p43">
            <a:extLst>
              <a:ext uri="{FF2B5EF4-FFF2-40B4-BE49-F238E27FC236}">
                <a16:creationId xmlns:a16="http://schemas.microsoft.com/office/drawing/2014/main" id="{ADAB2065-F82C-483B-8DAA-B711CC226928}"/>
              </a:ext>
            </a:extLst>
          </p:cNvPr>
          <p:cNvSpPr txBox="1">
            <a:spLocks/>
          </p:cNvSpPr>
          <p:nvPr/>
        </p:nvSpPr>
        <p:spPr>
          <a:xfrm>
            <a:off x="2858912" y="2684597"/>
            <a:ext cx="3417401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280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l_ _ons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</p:spTree>
    <p:extLst>
      <p:ext uri="{BB962C8B-B14F-4D97-AF65-F5344CB8AC3E}">
        <p14:creationId xmlns:p14="http://schemas.microsoft.com/office/powerpoint/2010/main" val="160086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6" grpId="0" animBg="1"/>
      <p:bldP spid="6" grpId="1" animBg="1"/>
      <p:bldP spid="10" grpId="0" animBg="1"/>
      <p:bldP spid="10" grpId="1" animBg="1"/>
      <p:bldP spid="8" grpId="0" animBg="1"/>
      <p:bldP spid="8" grpId="1" animBg="1"/>
      <p:bldP spid="12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7000" t="-22000" r="-6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CDFF8E-A6A5-F6FA-35ED-195F24E94DF3}"/>
              </a:ext>
            </a:extLst>
          </p:cNvPr>
          <p:cNvSpPr/>
          <p:nvPr/>
        </p:nvSpPr>
        <p:spPr>
          <a:xfrm>
            <a:off x="3812086" y="3777974"/>
            <a:ext cx="1695322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>
                <a:solidFill>
                  <a:srgbClr val="00B050"/>
                </a:solidFill>
                <a:latin typeface="Comic Sans MS" panose="030F0702030302020204" pitchFamily="66" charset="0"/>
              </a:rPr>
              <a:t>teaf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7945E8-B372-108B-7C46-2B7C5F176CFD}"/>
              </a:ext>
            </a:extLst>
          </p:cNvPr>
          <p:cNvSpPr/>
          <p:nvPr/>
        </p:nvSpPr>
        <p:spPr>
          <a:xfrm>
            <a:off x="4475053" y="3406690"/>
            <a:ext cx="370022" cy="371284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noProof="0">
                <a:solidFill>
                  <a:srgbClr val="FFFFFF"/>
                </a:solidFill>
                <a:latin typeface="Comic Sans MS" panose="030F0702030302020204" pitchFamily="66" charset="0"/>
              </a:rPr>
              <a:t>b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C453E0-6FE5-B806-9425-85338AE3C8F6}"/>
              </a:ext>
            </a:extLst>
          </p:cNvPr>
          <p:cNvSpPr/>
          <p:nvPr/>
        </p:nvSpPr>
        <p:spPr>
          <a:xfrm>
            <a:off x="5671208" y="3769771"/>
            <a:ext cx="1484922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>
                <a:solidFill>
                  <a:srgbClr val="00B050"/>
                </a:solidFill>
                <a:latin typeface="Comic Sans MS" panose="030F0702030302020204" pitchFamily="66" charset="0"/>
              </a:rPr>
              <a:t>elaf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72365B-7A1B-8351-3E1B-3C52EBF9ED88}"/>
              </a:ext>
            </a:extLst>
          </p:cNvPr>
          <p:cNvSpPr/>
          <p:nvPr/>
        </p:nvSpPr>
        <p:spPr>
          <a:xfrm>
            <a:off x="6241127" y="3402875"/>
            <a:ext cx="370022" cy="371284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>
                <a:solidFill>
                  <a:srgbClr val="FFFFFF"/>
                </a:solidFill>
                <a:latin typeface="Arial"/>
              </a:rPr>
              <a:t>c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3BFCCE-7CB6-C9FD-6C55-ACF16CDAE147}"/>
              </a:ext>
            </a:extLst>
          </p:cNvPr>
          <p:cNvSpPr/>
          <p:nvPr/>
        </p:nvSpPr>
        <p:spPr>
          <a:xfrm>
            <a:off x="2163364" y="3769771"/>
            <a:ext cx="1484922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leaf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CFF449-013C-A248-8931-A67E43AB2F09}"/>
              </a:ext>
            </a:extLst>
          </p:cNvPr>
          <p:cNvSpPr/>
          <p:nvPr/>
        </p:nvSpPr>
        <p:spPr>
          <a:xfrm>
            <a:off x="2711848" y="3398487"/>
            <a:ext cx="370022" cy="371284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noProof="0" dirty="0">
                <a:solidFill>
                  <a:srgbClr val="FFFFFF"/>
                </a:solidFill>
                <a:latin typeface="Comic Sans MS" panose="030F0702030302020204" pitchFamily="66" charset="0"/>
              </a:rPr>
              <a:t>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Google Shape;1768;p43">
            <a:extLst>
              <a:ext uri="{FF2B5EF4-FFF2-40B4-BE49-F238E27FC236}">
                <a16:creationId xmlns:a16="http://schemas.microsoft.com/office/drawing/2014/main" id="{FC3902A1-D8E0-2D82-490F-B5445AA38EFE}"/>
              </a:ext>
            </a:extLst>
          </p:cNvPr>
          <p:cNvSpPr txBox="1">
            <a:spLocks/>
          </p:cNvSpPr>
          <p:nvPr/>
        </p:nvSpPr>
        <p:spPr>
          <a:xfrm>
            <a:off x="784578" y="673294"/>
            <a:ext cx="7574843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>
              <a:defRPr/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Choose the correct answer.</a:t>
            </a:r>
          </a:p>
        </p:txBody>
      </p:sp>
      <p:pic>
        <p:nvPicPr>
          <p:cNvPr id="5122" name="Picture 2" descr="1,243,799 Leaf Cartoon Images, Stock Photos, 3D objects, &amp; Vectors |  Shutterstock">
            <a:extLst>
              <a:ext uri="{FF2B5EF4-FFF2-40B4-BE49-F238E27FC236}">
                <a16:creationId xmlns:a16="http://schemas.microsoft.com/office/drawing/2014/main" id="{9818C2D5-F0BA-4E03-B75C-C0293D78EE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0"/>
          <a:stretch/>
        </p:blipFill>
        <p:spPr bwMode="auto">
          <a:xfrm>
            <a:off x="3648286" y="1279485"/>
            <a:ext cx="1748454" cy="134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768;p43">
            <a:extLst>
              <a:ext uri="{FF2B5EF4-FFF2-40B4-BE49-F238E27FC236}">
                <a16:creationId xmlns:a16="http://schemas.microsoft.com/office/drawing/2014/main" id="{61A8B715-CBA5-432E-95FA-06ABE8535C00}"/>
              </a:ext>
            </a:extLst>
          </p:cNvPr>
          <p:cNvSpPr txBox="1">
            <a:spLocks/>
          </p:cNvSpPr>
          <p:nvPr/>
        </p:nvSpPr>
        <p:spPr>
          <a:xfrm>
            <a:off x="2858912" y="2684597"/>
            <a:ext cx="3417401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280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_ _af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</p:spTree>
    <p:extLst>
      <p:ext uri="{BB962C8B-B14F-4D97-AF65-F5344CB8AC3E}">
        <p14:creationId xmlns:p14="http://schemas.microsoft.com/office/powerpoint/2010/main" val="400762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6" grpId="0" animBg="1"/>
      <p:bldP spid="6" grpId="1" animBg="1"/>
      <p:bldP spid="10" grpId="0" animBg="1"/>
      <p:bldP spid="10" grpId="1" animBg="1"/>
      <p:bldP spid="8" grpId="0" animBg="1"/>
      <p:bldP spid="8" grpId="1" animBg="1"/>
      <p:bldP spid="12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7000" t="-22000" r="-6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CDFF8E-A6A5-F6FA-35ED-195F24E94DF3}"/>
              </a:ext>
            </a:extLst>
          </p:cNvPr>
          <p:cNvSpPr/>
          <p:nvPr/>
        </p:nvSpPr>
        <p:spPr>
          <a:xfrm>
            <a:off x="2083608" y="3845708"/>
            <a:ext cx="1695322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>
                <a:solidFill>
                  <a:srgbClr val="00B050"/>
                </a:solidFill>
                <a:latin typeface="Comic Sans MS" panose="030F0702030302020204" pitchFamily="66" charset="0"/>
              </a:rPr>
              <a:t>nake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7945E8-B372-108B-7C46-2B7C5F176CFD}"/>
              </a:ext>
            </a:extLst>
          </p:cNvPr>
          <p:cNvSpPr/>
          <p:nvPr/>
        </p:nvSpPr>
        <p:spPr>
          <a:xfrm>
            <a:off x="2746575" y="3474424"/>
            <a:ext cx="370022" cy="371284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a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C453E0-6FE5-B806-9425-85338AE3C8F6}"/>
              </a:ext>
            </a:extLst>
          </p:cNvPr>
          <p:cNvSpPr/>
          <p:nvPr/>
        </p:nvSpPr>
        <p:spPr>
          <a:xfrm>
            <a:off x="3929960" y="3841320"/>
            <a:ext cx="1484922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take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72365B-7A1B-8351-3E1B-3C52EBF9ED88}"/>
              </a:ext>
            </a:extLst>
          </p:cNvPr>
          <p:cNvSpPr/>
          <p:nvPr/>
        </p:nvSpPr>
        <p:spPr>
          <a:xfrm>
            <a:off x="4511168" y="3474424"/>
            <a:ext cx="370022" cy="371284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b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3BFCCE-7CB6-C9FD-6C55-ACF16CDAE147}"/>
              </a:ext>
            </a:extLst>
          </p:cNvPr>
          <p:cNvSpPr/>
          <p:nvPr/>
        </p:nvSpPr>
        <p:spPr>
          <a:xfrm>
            <a:off x="5572608" y="3837505"/>
            <a:ext cx="1573260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lake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CFF449-013C-A248-8931-A67E43AB2F09}"/>
              </a:ext>
            </a:extLst>
          </p:cNvPr>
          <p:cNvSpPr/>
          <p:nvPr/>
        </p:nvSpPr>
        <p:spPr>
          <a:xfrm>
            <a:off x="6143670" y="3466221"/>
            <a:ext cx="370022" cy="371284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Google Shape;1768;p43">
            <a:extLst>
              <a:ext uri="{FF2B5EF4-FFF2-40B4-BE49-F238E27FC236}">
                <a16:creationId xmlns:a16="http://schemas.microsoft.com/office/drawing/2014/main" id="{FC3902A1-D8E0-2D82-490F-B5445AA38EFE}"/>
              </a:ext>
            </a:extLst>
          </p:cNvPr>
          <p:cNvSpPr txBox="1">
            <a:spLocks/>
          </p:cNvSpPr>
          <p:nvPr/>
        </p:nvSpPr>
        <p:spPr>
          <a:xfrm>
            <a:off x="784578" y="673294"/>
            <a:ext cx="7574843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>
              <a:defRPr/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Choose the correct answer.</a:t>
            </a:r>
          </a:p>
        </p:txBody>
      </p:sp>
      <p:pic>
        <p:nvPicPr>
          <p:cNvPr id="6146" name="Picture 2" descr="Lake Clipart Images – Browse 14,145 Stock Photos, Vectors, and Video |  Adobe Stock">
            <a:extLst>
              <a:ext uri="{FF2B5EF4-FFF2-40B4-BE49-F238E27FC236}">
                <a16:creationId xmlns:a16="http://schemas.microsoft.com/office/drawing/2014/main" id="{E782FA0E-659C-46DA-92F7-EBF8FEED2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212" y="1297792"/>
            <a:ext cx="1969911" cy="147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768;p43">
            <a:extLst>
              <a:ext uri="{FF2B5EF4-FFF2-40B4-BE49-F238E27FC236}">
                <a16:creationId xmlns:a16="http://schemas.microsoft.com/office/drawing/2014/main" id="{AE04A5E4-523C-4FE2-8E46-CB847FFA3546}"/>
              </a:ext>
            </a:extLst>
          </p:cNvPr>
          <p:cNvSpPr txBox="1">
            <a:spLocks/>
          </p:cNvSpPr>
          <p:nvPr/>
        </p:nvSpPr>
        <p:spPr>
          <a:xfrm>
            <a:off x="2858912" y="2684597"/>
            <a:ext cx="3417401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lang="en-US" sz="280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_ake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</p:spTree>
    <p:extLst>
      <p:ext uri="{BB962C8B-B14F-4D97-AF65-F5344CB8AC3E}">
        <p14:creationId xmlns:p14="http://schemas.microsoft.com/office/powerpoint/2010/main" val="36175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6" grpId="0" animBg="1"/>
      <p:bldP spid="6" grpId="1" animBg="1"/>
      <p:bldP spid="10" grpId="0" animBg="1"/>
      <p:bldP spid="10" grpId="1" animBg="1"/>
      <p:bldP spid="8" grpId="0" animBg="1"/>
      <p:bldP spid="8" grpId="1" animBg="1"/>
      <p:bldP spid="12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7000" t="-22000" r="-6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CDFF8E-A6A5-F6FA-35ED-195F24E94DF3}"/>
              </a:ext>
            </a:extLst>
          </p:cNvPr>
          <p:cNvSpPr/>
          <p:nvPr/>
        </p:nvSpPr>
        <p:spPr>
          <a:xfrm>
            <a:off x="3812086" y="3777974"/>
            <a:ext cx="1695322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>
                <a:solidFill>
                  <a:srgbClr val="00B050"/>
                </a:solidFill>
                <a:latin typeface="Comic Sans MS" panose="030F0702030302020204" pitchFamily="66" charset="0"/>
              </a:rPr>
              <a:t>muose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7945E8-B372-108B-7C46-2B7C5F176CFD}"/>
              </a:ext>
            </a:extLst>
          </p:cNvPr>
          <p:cNvSpPr/>
          <p:nvPr/>
        </p:nvSpPr>
        <p:spPr>
          <a:xfrm>
            <a:off x="4475053" y="3406690"/>
            <a:ext cx="370022" cy="371284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noProof="0">
                <a:solidFill>
                  <a:srgbClr val="FFFFFF"/>
                </a:solidFill>
                <a:latin typeface="Comic Sans MS" panose="030F0702030302020204" pitchFamily="66" charset="0"/>
              </a:rPr>
              <a:t>b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C453E0-6FE5-B806-9425-85338AE3C8F6}"/>
              </a:ext>
            </a:extLst>
          </p:cNvPr>
          <p:cNvSpPr/>
          <p:nvPr/>
        </p:nvSpPr>
        <p:spPr>
          <a:xfrm>
            <a:off x="5671208" y="3769771"/>
            <a:ext cx="1484922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>
                <a:solidFill>
                  <a:srgbClr val="00B050"/>
                </a:solidFill>
                <a:latin typeface="Comic Sans MS" panose="030F0702030302020204" pitchFamily="66" charset="0"/>
              </a:rPr>
              <a:t>moose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72365B-7A1B-8351-3E1B-3C52EBF9ED88}"/>
              </a:ext>
            </a:extLst>
          </p:cNvPr>
          <p:cNvSpPr/>
          <p:nvPr/>
        </p:nvSpPr>
        <p:spPr>
          <a:xfrm>
            <a:off x="6241127" y="3402875"/>
            <a:ext cx="370022" cy="371284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>
                <a:solidFill>
                  <a:srgbClr val="FFFFFF"/>
                </a:solidFill>
                <a:latin typeface="Arial"/>
              </a:rPr>
              <a:t>c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3BFCCE-7CB6-C9FD-6C55-ACF16CDAE147}"/>
              </a:ext>
            </a:extLst>
          </p:cNvPr>
          <p:cNvSpPr/>
          <p:nvPr/>
        </p:nvSpPr>
        <p:spPr>
          <a:xfrm>
            <a:off x="2163364" y="3769771"/>
            <a:ext cx="1484922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mouse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CFF449-013C-A248-8931-A67E43AB2F09}"/>
              </a:ext>
            </a:extLst>
          </p:cNvPr>
          <p:cNvSpPr/>
          <p:nvPr/>
        </p:nvSpPr>
        <p:spPr>
          <a:xfrm>
            <a:off x="2711848" y="3398487"/>
            <a:ext cx="370022" cy="371284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noProof="0" dirty="0">
                <a:solidFill>
                  <a:srgbClr val="FFFFFF"/>
                </a:solidFill>
                <a:latin typeface="Comic Sans MS" panose="030F0702030302020204" pitchFamily="66" charset="0"/>
              </a:rPr>
              <a:t>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Google Shape;1768;p43">
            <a:extLst>
              <a:ext uri="{FF2B5EF4-FFF2-40B4-BE49-F238E27FC236}">
                <a16:creationId xmlns:a16="http://schemas.microsoft.com/office/drawing/2014/main" id="{FC3902A1-D8E0-2D82-490F-B5445AA38EFE}"/>
              </a:ext>
            </a:extLst>
          </p:cNvPr>
          <p:cNvSpPr txBox="1">
            <a:spLocks/>
          </p:cNvSpPr>
          <p:nvPr/>
        </p:nvSpPr>
        <p:spPr>
          <a:xfrm>
            <a:off x="784578" y="673294"/>
            <a:ext cx="7574843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>
              <a:defRPr/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Choose the correct answer.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818C2D5-F0BA-4E03-B75C-C0293D78EE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t="-1667" b="3298"/>
          <a:stretch/>
        </p:blipFill>
        <p:spPr bwMode="auto">
          <a:xfrm>
            <a:off x="3648286" y="1172580"/>
            <a:ext cx="1748454" cy="141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768;p43">
            <a:extLst>
              <a:ext uri="{FF2B5EF4-FFF2-40B4-BE49-F238E27FC236}">
                <a16:creationId xmlns:a16="http://schemas.microsoft.com/office/drawing/2014/main" id="{61A8B715-CBA5-432E-95FA-06ABE8535C00}"/>
              </a:ext>
            </a:extLst>
          </p:cNvPr>
          <p:cNvSpPr txBox="1">
            <a:spLocks/>
          </p:cNvSpPr>
          <p:nvPr/>
        </p:nvSpPr>
        <p:spPr>
          <a:xfrm>
            <a:off x="2823726" y="2557208"/>
            <a:ext cx="3417401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280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m_ _se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</p:spTree>
    <p:extLst>
      <p:ext uri="{BB962C8B-B14F-4D97-AF65-F5344CB8AC3E}">
        <p14:creationId xmlns:p14="http://schemas.microsoft.com/office/powerpoint/2010/main" val="120007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6" grpId="0" animBg="1"/>
      <p:bldP spid="6" grpId="1" animBg="1"/>
      <p:bldP spid="10" grpId="0" animBg="1"/>
      <p:bldP spid="10" grpId="1" animBg="1"/>
      <p:bldP spid="8" grpId="0" animBg="1"/>
      <p:bldP spid="8" grpId="1" animBg="1"/>
      <p:bldP spid="12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7000" t="-22000" r="-6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CDFF8E-A6A5-F6FA-35ED-195F24E94DF3}"/>
              </a:ext>
            </a:extLst>
          </p:cNvPr>
          <p:cNvSpPr/>
          <p:nvPr/>
        </p:nvSpPr>
        <p:spPr>
          <a:xfrm>
            <a:off x="5426396" y="3811841"/>
            <a:ext cx="1695322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noProof="0">
                <a:solidFill>
                  <a:srgbClr val="00B050"/>
                </a:solidFill>
                <a:latin typeface="Comic Sans MS" panose="030F0702030302020204" pitchFamily="66" charset="0"/>
              </a:rPr>
              <a:t>munkey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7945E8-B372-108B-7C46-2B7C5F176CFD}"/>
              </a:ext>
            </a:extLst>
          </p:cNvPr>
          <p:cNvSpPr/>
          <p:nvPr/>
        </p:nvSpPr>
        <p:spPr>
          <a:xfrm>
            <a:off x="6100652" y="3440557"/>
            <a:ext cx="370022" cy="371284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c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C453E0-6FE5-B806-9425-85338AE3C8F6}"/>
              </a:ext>
            </a:extLst>
          </p:cNvPr>
          <p:cNvSpPr/>
          <p:nvPr/>
        </p:nvSpPr>
        <p:spPr>
          <a:xfrm>
            <a:off x="2135026" y="3807453"/>
            <a:ext cx="1484922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>
                <a:solidFill>
                  <a:srgbClr val="00B050"/>
                </a:solidFill>
                <a:latin typeface="Comic Sans MS" panose="030F0702030302020204" pitchFamily="66" charset="0"/>
              </a:rPr>
              <a:t>mokey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72365B-7A1B-8351-3E1B-3C52EBF9ED88}"/>
              </a:ext>
            </a:extLst>
          </p:cNvPr>
          <p:cNvSpPr/>
          <p:nvPr/>
        </p:nvSpPr>
        <p:spPr>
          <a:xfrm>
            <a:off x="2716234" y="3440557"/>
            <a:ext cx="370022" cy="371284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3BFCCE-7CB6-C9FD-6C55-ACF16CDAE147}"/>
              </a:ext>
            </a:extLst>
          </p:cNvPr>
          <p:cNvSpPr/>
          <p:nvPr/>
        </p:nvSpPr>
        <p:spPr>
          <a:xfrm>
            <a:off x="3777674" y="3803638"/>
            <a:ext cx="1484922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monkey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CFF449-013C-A248-8931-A67E43AB2F09}"/>
              </a:ext>
            </a:extLst>
          </p:cNvPr>
          <p:cNvSpPr/>
          <p:nvPr/>
        </p:nvSpPr>
        <p:spPr>
          <a:xfrm>
            <a:off x="4326158" y="3432354"/>
            <a:ext cx="370022" cy="371284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b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Google Shape;1768;p43">
            <a:extLst>
              <a:ext uri="{FF2B5EF4-FFF2-40B4-BE49-F238E27FC236}">
                <a16:creationId xmlns:a16="http://schemas.microsoft.com/office/drawing/2014/main" id="{FC3902A1-D8E0-2D82-490F-B5445AA38EFE}"/>
              </a:ext>
            </a:extLst>
          </p:cNvPr>
          <p:cNvSpPr txBox="1">
            <a:spLocks/>
          </p:cNvSpPr>
          <p:nvPr/>
        </p:nvSpPr>
        <p:spPr>
          <a:xfrm>
            <a:off x="784578" y="673294"/>
            <a:ext cx="7574843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>
              <a:defRPr/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Choose the correct answer.</a:t>
            </a:r>
          </a:p>
        </p:txBody>
      </p:sp>
      <p:sp>
        <p:nvSpPr>
          <p:cNvPr id="11" name="Google Shape;1768;p43">
            <a:extLst>
              <a:ext uri="{FF2B5EF4-FFF2-40B4-BE49-F238E27FC236}">
                <a16:creationId xmlns:a16="http://schemas.microsoft.com/office/drawing/2014/main" id="{ADAB2065-F82C-483B-8DAA-B711CC226928}"/>
              </a:ext>
            </a:extLst>
          </p:cNvPr>
          <p:cNvSpPr txBox="1">
            <a:spLocks/>
          </p:cNvSpPr>
          <p:nvPr/>
        </p:nvSpPr>
        <p:spPr>
          <a:xfrm>
            <a:off x="2858912" y="2684597"/>
            <a:ext cx="3417401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280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m_ _ key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pic>
        <p:nvPicPr>
          <p:cNvPr id="7170" name="Picture 2" descr="Cute monkey cartoon | Download on Freepik">
            <a:extLst>
              <a:ext uri="{FF2B5EF4-FFF2-40B4-BE49-F238E27FC236}">
                <a16:creationId xmlns:a16="http://schemas.microsoft.com/office/drawing/2014/main" id="{F50A7FE2-089A-4ACE-9418-0C7984A18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154" y="1102355"/>
            <a:ext cx="1582242" cy="158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12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6" grpId="0" animBg="1"/>
      <p:bldP spid="6" grpId="1" animBg="1"/>
      <p:bldP spid="10" grpId="0" animBg="1"/>
      <p:bldP spid="10" grpId="1" animBg="1"/>
      <p:bldP spid="8" grpId="0" animBg="1"/>
      <p:bldP spid="8" grpId="1" animBg="1"/>
      <p:bldP spid="12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7000" t="-22000" r="-6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CDFF8E-A6A5-F6FA-35ED-195F24E94DF3}"/>
              </a:ext>
            </a:extLst>
          </p:cNvPr>
          <p:cNvSpPr/>
          <p:nvPr/>
        </p:nvSpPr>
        <p:spPr>
          <a:xfrm>
            <a:off x="5426396" y="3811841"/>
            <a:ext cx="1695322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noProof="0">
                <a:solidFill>
                  <a:srgbClr val="00B050"/>
                </a:solidFill>
                <a:latin typeface="Comic Sans MS" panose="030F0702030302020204" pitchFamily="66" charset="0"/>
              </a:rPr>
              <a:t>margo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7945E8-B372-108B-7C46-2B7C5F176CFD}"/>
              </a:ext>
            </a:extLst>
          </p:cNvPr>
          <p:cNvSpPr/>
          <p:nvPr/>
        </p:nvSpPr>
        <p:spPr>
          <a:xfrm>
            <a:off x="6100652" y="3440557"/>
            <a:ext cx="370022" cy="371284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c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C453E0-6FE5-B806-9425-85338AE3C8F6}"/>
              </a:ext>
            </a:extLst>
          </p:cNvPr>
          <p:cNvSpPr/>
          <p:nvPr/>
        </p:nvSpPr>
        <p:spPr>
          <a:xfrm>
            <a:off x="2135026" y="3807453"/>
            <a:ext cx="1484922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>
                <a:solidFill>
                  <a:srgbClr val="00B050"/>
                </a:solidFill>
                <a:latin typeface="Comic Sans MS" panose="030F0702030302020204" pitchFamily="66" charset="0"/>
              </a:rPr>
              <a:t>namgo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72365B-7A1B-8351-3E1B-3C52EBF9ED88}"/>
              </a:ext>
            </a:extLst>
          </p:cNvPr>
          <p:cNvSpPr/>
          <p:nvPr/>
        </p:nvSpPr>
        <p:spPr>
          <a:xfrm>
            <a:off x="2716234" y="3440557"/>
            <a:ext cx="370022" cy="371284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3BFCCE-7CB6-C9FD-6C55-ACF16CDAE147}"/>
              </a:ext>
            </a:extLst>
          </p:cNvPr>
          <p:cNvSpPr/>
          <p:nvPr/>
        </p:nvSpPr>
        <p:spPr>
          <a:xfrm>
            <a:off x="3777674" y="3803638"/>
            <a:ext cx="1484922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mango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CFF449-013C-A248-8931-A67E43AB2F09}"/>
              </a:ext>
            </a:extLst>
          </p:cNvPr>
          <p:cNvSpPr/>
          <p:nvPr/>
        </p:nvSpPr>
        <p:spPr>
          <a:xfrm>
            <a:off x="4326158" y="3432354"/>
            <a:ext cx="370022" cy="371284"/>
          </a:xfrm>
          <a:prstGeom prst="ellipse">
            <a:avLst/>
          </a:prstGeom>
          <a:solidFill>
            <a:srgbClr val="EC0089"/>
          </a:solidFill>
          <a:ln>
            <a:solidFill>
              <a:srgbClr val="F9C7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b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Google Shape;1768;p43">
            <a:extLst>
              <a:ext uri="{FF2B5EF4-FFF2-40B4-BE49-F238E27FC236}">
                <a16:creationId xmlns:a16="http://schemas.microsoft.com/office/drawing/2014/main" id="{FC3902A1-D8E0-2D82-490F-B5445AA38EFE}"/>
              </a:ext>
            </a:extLst>
          </p:cNvPr>
          <p:cNvSpPr txBox="1">
            <a:spLocks/>
          </p:cNvSpPr>
          <p:nvPr/>
        </p:nvSpPr>
        <p:spPr>
          <a:xfrm>
            <a:off x="784578" y="673294"/>
            <a:ext cx="7574843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>
              <a:defRPr/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Choose the correct answer.</a:t>
            </a:r>
          </a:p>
        </p:txBody>
      </p:sp>
      <p:sp>
        <p:nvSpPr>
          <p:cNvPr id="11" name="Google Shape;1768;p43">
            <a:extLst>
              <a:ext uri="{FF2B5EF4-FFF2-40B4-BE49-F238E27FC236}">
                <a16:creationId xmlns:a16="http://schemas.microsoft.com/office/drawing/2014/main" id="{ADAB2065-F82C-483B-8DAA-B711CC226928}"/>
              </a:ext>
            </a:extLst>
          </p:cNvPr>
          <p:cNvSpPr txBox="1">
            <a:spLocks/>
          </p:cNvSpPr>
          <p:nvPr/>
        </p:nvSpPr>
        <p:spPr>
          <a:xfrm>
            <a:off x="2858912" y="2684597"/>
            <a:ext cx="3417401" cy="42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280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_</a:t>
            </a:r>
            <a:r>
              <a:rPr kumimoji="0" lang="en-US" sz="2800" i="0" u="none" strike="noStrike" kern="0" cap="none" spc="0" normalizeH="0" noProof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 a _go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50A7FE2-089A-4ACE-9418-0C7984A18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3729014" y="1102355"/>
            <a:ext cx="1582242" cy="158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0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6" grpId="0" animBg="1"/>
      <p:bldP spid="6" grpId="1" animBg="1"/>
      <p:bldP spid="10" grpId="0" animBg="1"/>
      <p:bldP spid="10" grpId="1" animBg="1"/>
      <p:bldP spid="8" grpId="0" animBg="1"/>
      <p:bldP spid="8" grpId="1" animBg="1"/>
      <p:bldP spid="12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9B2CBCD-3874-4B86-9691-D68CAF875108}"/>
              </a:ext>
            </a:extLst>
          </p:cNvPr>
          <p:cNvSpPr txBox="1"/>
          <p:nvPr/>
        </p:nvSpPr>
        <p:spPr>
          <a:xfrm>
            <a:off x="2670903" y="1035061"/>
            <a:ext cx="3610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VNI-Hobo" pitchFamily="2" charset="0"/>
              </a:rPr>
              <a:t>Very Good!</a:t>
            </a:r>
          </a:p>
        </p:txBody>
      </p:sp>
      <p:sp>
        <p:nvSpPr>
          <p:cNvPr id="3" name="AutoShape 2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8CFA2A6C-2284-4973-A29B-0A90C1B905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6045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A4774635-66D4-4CCF-937B-853C304032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8445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A yellow hands with a black background&#10;&#10;Description automatically generated">
            <a:extLst>
              <a:ext uri="{FF2B5EF4-FFF2-40B4-BE49-F238E27FC236}">
                <a16:creationId xmlns:a16="http://schemas.microsoft.com/office/drawing/2014/main" id="{1ADF94D8-75AC-4D7A-98F0-1EAB4DA8C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6063" y="1958391"/>
            <a:ext cx="2286000" cy="2286000"/>
          </a:xfrm>
          <a:prstGeom prst="rect">
            <a:avLst/>
          </a:prstGeom>
        </p:spPr>
      </p:pic>
      <p:pic>
        <p:nvPicPr>
          <p:cNvPr id="7" name="Tieng vo tay">
            <a:hlinkClick r:id="" action="ppaction://media"/>
            <a:extLst>
              <a:ext uri="{FF2B5EF4-FFF2-40B4-BE49-F238E27FC236}">
                <a16:creationId xmlns:a16="http://schemas.microsoft.com/office/drawing/2014/main" id="{0476123E-7687-4F4D-BA41-10140EE21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07897" y="-6939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reworks in the sky&#10;&#10;Description automatically generated">
            <a:extLst>
              <a:ext uri="{FF2B5EF4-FFF2-40B4-BE49-F238E27FC236}">
                <a16:creationId xmlns:a16="http://schemas.microsoft.com/office/drawing/2014/main" id="{63B8E6C8-9B74-4736-BC73-0CE46C79E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0" y="1524000"/>
            <a:ext cx="1905000" cy="2095500"/>
          </a:xfrm>
          <a:prstGeom prst="rect">
            <a:avLst/>
          </a:prstGeom>
        </p:spPr>
      </p:pic>
      <p:pic>
        <p:nvPicPr>
          <p:cNvPr id="23" name="Picture 22" descr="Fireworks in the sky&#10;&#10;Description automatically generated">
            <a:extLst>
              <a:ext uri="{FF2B5EF4-FFF2-40B4-BE49-F238E27FC236}">
                <a16:creationId xmlns:a16="http://schemas.microsoft.com/office/drawing/2014/main" id="{5DCB5543-A286-4E58-BBE7-C96D43303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17" y="1403893"/>
            <a:ext cx="1905000" cy="2095500"/>
          </a:xfrm>
          <a:prstGeom prst="rect">
            <a:avLst/>
          </a:prstGeom>
        </p:spPr>
      </p:pic>
      <p:pic>
        <p:nvPicPr>
          <p:cNvPr id="24" name="Picture 23" descr="Fireworks in the sky&#10;&#10;Description automatically generated">
            <a:extLst>
              <a:ext uri="{FF2B5EF4-FFF2-40B4-BE49-F238E27FC236}">
                <a16:creationId xmlns:a16="http://schemas.microsoft.com/office/drawing/2014/main" id="{C3D069A9-7B12-4939-9174-FE2389A11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834" y="1524000"/>
            <a:ext cx="1905000" cy="2095500"/>
          </a:xfrm>
          <a:prstGeom prst="rect">
            <a:avLst/>
          </a:prstGeom>
        </p:spPr>
      </p:pic>
      <p:pic>
        <p:nvPicPr>
          <p:cNvPr id="25" name="Picture 24" descr="Fireworks in the sky&#10;&#10;Description automatically generated">
            <a:extLst>
              <a:ext uri="{FF2B5EF4-FFF2-40B4-BE49-F238E27FC236}">
                <a16:creationId xmlns:a16="http://schemas.microsoft.com/office/drawing/2014/main" id="{F0E777A4-C259-48A8-A96A-4C3F2E2E8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593" y="0"/>
            <a:ext cx="1905000" cy="2095500"/>
          </a:xfrm>
          <a:prstGeom prst="rect">
            <a:avLst/>
          </a:prstGeom>
        </p:spPr>
      </p:pic>
      <p:pic>
        <p:nvPicPr>
          <p:cNvPr id="26" name="Picture 25" descr="Fireworks in the sky&#10;&#10;Description automatically generated">
            <a:extLst>
              <a:ext uri="{FF2B5EF4-FFF2-40B4-BE49-F238E27FC236}">
                <a16:creationId xmlns:a16="http://schemas.microsoft.com/office/drawing/2014/main" id="{59E7135B-9C9D-4FAD-83F7-83EC91758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154" y="2571750"/>
            <a:ext cx="1905000" cy="2095500"/>
          </a:xfrm>
          <a:prstGeom prst="rect">
            <a:avLst/>
          </a:prstGeom>
        </p:spPr>
      </p:pic>
      <p:pic>
        <p:nvPicPr>
          <p:cNvPr id="27" name="Picture 26" descr="Fireworks in the sky&#10;&#10;Description automatically generated">
            <a:extLst>
              <a:ext uri="{FF2B5EF4-FFF2-40B4-BE49-F238E27FC236}">
                <a16:creationId xmlns:a16="http://schemas.microsoft.com/office/drawing/2014/main" id="{C159EDEE-75A7-44E4-A97D-86608A3DA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827" y="-120107"/>
            <a:ext cx="1905000" cy="2095500"/>
          </a:xfrm>
          <a:prstGeom prst="rect">
            <a:avLst/>
          </a:prstGeom>
        </p:spPr>
      </p:pic>
      <p:pic>
        <p:nvPicPr>
          <p:cNvPr id="28" name="Picture 27" descr="Fireworks in the sky&#10;&#10;Description automatically generated">
            <a:extLst>
              <a:ext uri="{FF2B5EF4-FFF2-40B4-BE49-F238E27FC236}">
                <a16:creationId xmlns:a16="http://schemas.microsoft.com/office/drawing/2014/main" id="{55A1CF99-4371-41F4-8260-28312C13F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673" y="10687"/>
            <a:ext cx="1905000" cy="2095500"/>
          </a:xfrm>
          <a:prstGeom prst="rect">
            <a:avLst/>
          </a:prstGeom>
        </p:spPr>
      </p:pic>
      <p:pic>
        <p:nvPicPr>
          <p:cNvPr id="29" name="Picture 28" descr="Fireworks in the sky&#10;&#10;Description automatically generated">
            <a:extLst>
              <a:ext uri="{FF2B5EF4-FFF2-40B4-BE49-F238E27FC236}">
                <a16:creationId xmlns:a16="http://schemas.microsoft.com/office/drawing/2014/main" id="{723AB286-9DBC-4B1B-B101-2802E82F5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037" y="3037313"/>
            <a:ext cx="1905000" cy="2095500"/>
          </a:xfrm>
          <a:prstGeom prst="rect">
            <a:avLst/>
          </a:prstGeom>
        </p:spPr>
      </p:pic>
      <p:sp>
        <p:nvSpPr>
          <p:cNvPr id="30" name="Google Shape;1768;p43">
            <a:extLst>
              <a:ext uri="{FF2B5EF4-FFF2-40B4-BE49-F238E27FC236}">
                <a16:creationId xmlns:a16="http://schemas.microsoft.com/office/drawing/2014/main" id="{37DBD8FF-7CEB-4F96-9278-8DACB4E96702}"/>
              </a:ext>
            </a:extLst>
          </p:cNvPr>
          <p:cNvSpPr txBox="1">
            <a:spLocks/>
          </p:cNvSpPr>
          <p:nvPr/>
        </p:nvSpPr>
        <p:spPr>
          <a:xfrm>
            <a:off x="2779348" y="1238500"/>
            <a:ext cx="3452325" cy="330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7200" b="1" smtClean="0">
                <a:solidFill>
                  <a:srgbClr val="EC0089"/>
                </a:solidFill>
                <a:latin typeface="Comic Sans MS" panose="030F0702030302020204" pitchFamily="66" charset="0"/>
              </a:rPr>
              <a:t>Thank you!</a:t>
            </a:r>
            <a:endParaRPr lang="en-US" sz="7200" b="1" dirty="0">
              <a:solidFill>
                <a:srgbClr val="EC008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5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46;p46">
            <a:extLst>
              <a:ext uri="{FF2B5EF4-FFF2-40B4-BE49-F238E27FC236}">
                <a16:creationId xmlns:a16="http://schemas.microsoft.com/office/drawing/2014/main" id="{4AFBD5B4-648E-6E49-B98A-08A7E9C35EDC}"/>
              </a:ext>
            </a:extLst>
          </p:cNvPr>
          <p:cNvSpPr txBox="1">
            <a:spLocks/>
          </p:cNvSpPr>
          <p:nvPr/>
        </p:nvSpPr>
        <p:spPr>
          <a:xfrm>
            <a:off x="2592075" y="1264064"/>
            <a:ext cx="4129811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</a:p>
        </p:txBody>
      </p:sp>
      <p:sp>
        <p:nvSpPr>
          <p:cNvPr id="5" name="Google Shape;1947;p46">
            <a:extLst>
              <a:ext uri="{FF2B5EF4-FFF2-40B4-BE49-F238E27FC236}">
                <a16:creationId xmlns:a16="http://schemas.microsoft.com/office/drawing/2014/main" id="{6F7647DA-4DD0-3EA1-A3EE-F6C8E9C2613D}"/>
              </a:ext>
            </a:extLst>
          </p:cNvPr>
          <p:cNvSpPr txBox="1">
            <a:spLocks/>
          </p:cNvSpPr>
          <p:nvPr/>
        </p:nvSpPr>
        <p:spPr>
          <a:xfrm>
            <a:off x="2592076" y="2942418"/>
            <a:ext cx="437743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sym typeface="Nixie One"/>
              </a:rPr>
              <a:t>Activity 4.</a:t>
            </a:r>
            <a:r>
              <a:rPr lang="en-US" sz="2600" b="1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Let’s play.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sym typeface="Nixie One"/>
            </a:endParaRPr>
          </a:p>
        </p:txBody>
      </p:sp>
      <p:sp>
        <p:nvSpPr>
          <p:cNvPr id="6" name="Google Shape;1948;p46">
            <a:extLst>
              <a:ext uri="{FF2B5EF4-FFF2-40B4-BE49-F238E27FC236}">
                <a16:creationId xmlns:a16="http://schemas.microsoft.com/office/drawing/2014/main" id="{76C907F4-0AF0-2F57-7590-43BD86538B04}"/>
              </a:ext>
            </a:extLst>
          </p:cNvPr>
          <p:cNvSpPr txBox="1">
            <a:spLocks/>
          </p:cNvSpPr>
          <p:nvPr/>
        </p:nvSpPr>
        <p:spPr>
          <a:xfrm>
            <a:off x="2592075" y="2061865"/>
            <a:ext cx="477498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sym typeface="Nixie One"/>
              </a:rPr>
              <a:t>Activity 3. </a:t>
            </a:r>
            <a:r>
              <a:rPr lang="en-US" sz="2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Write and say.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sym typeface="Nixie One"/>
            </a:endParaRPr>
          </a:p>
        </p:txBody>
      </p:sp>
      <p:sp>
        <p:nvSpPr>
          <p:cNvPr id="7" name="Google Shape;1951;p46">
            <a:extLst>
              <a:ext uri="{FF2B5EF4-FFF2-40B4-BE49-F238E27FC236}">
                <a16:creationId xmlns:a16="http://schemas.microsoft.com/office/drawing/2014/main" id="{67DCAEAA-3448-1010-9D10-3A00B0B83949}"/>
              </a:ext>
            </a:extLst>
          </p:cNvPr>
          <p:cNvSpPr txBox="1">
            <a:spLocks/>
          </p:cNvSpPr>
          <p:nvPr/>
        </p:nvSpPr>
        <p:spPr>
          <a:xfrm>
            <a:off x="2592075" y="3844445"/>
            <a:ext cx="4485799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Fun corner and Wrap-up </a:t>
            </a:r>
          </a:p>
        </p:txBody>
      </p:sp>
      <p:sp>
        <p:nvSpPr>
          <p:cNvPr id="8" name="Google Shape;1952;p46">
            <a:extLst>
              <a:ext uri="{FF2B5EF4-FFF2-40B4-BE49-F238E27FC236}">
                <a16:creationId xmlns:a16="http://schemas.microsoft.com/office/drawing/2014/main" id="{DDAB4AB2-0151-1F2C-BBCC-8D9FFAB2BA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7683" y="92128"/>
            <a:ext cx="7702550" cy="573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Table of contents</a:t>
            </a:r>
            <a:endParaRPr sz="4400" b="1" dirty="0">
              <a:solidFill>
                <a:srgbClr val="FFFF00"/>
              </a:solidFill>
              <a:latin typeface="Comic Sans MS" panose="030F0702030302020204" pitchFamily="66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9" name="Google Shape;1955;p46">
            <a:extLst>
              <a:ext uri="{FF2B5EF4-FFF2-40B4-BE49-F238E27FC236}">
                <a16:creationId xmlns:a16="http://schemas.microsoft.com/office/drawing/2014/main" id="{28380FF4-90D7-C7C5-5AED-403EDA14CB6A}"/>
              </a:ext>
            </a:extLst>
          </p:cNvPr>
          <p:cNvSpPr/>
          <p:nvPr/>
        </p:nvSpPr>
        <p:spPr>
          <a:xfrm>
            <a:off x="1827236" y="1159069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sp>
        <p:nvSpPr>
          <p:cNvPr id="11" name="Google Shape;1955;p46">
            <a:extLst>
              <a:ext uri="{FF2B5EF4-FFF2-40B4-BE49-F238E27FC236}">
                <a16:creationId xmlns:a16="http://schemas.microsoft.com/office/drawing/2014/main" id="{8029DFCD-A2A2-C6E3-36BF-65C1BC0C8840}"/>
              </a:ext>
            </a:extLst>
          </p:cNvPr>
          <p:cNvSpPr/>
          <p:nvPr/>
        </p:nvSpPr>
        <p:spPr>
          <a:xfrm>
            <a:off x="1827236" y="1999554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sp>
        <p:nvSpPr>
          <p:cNvPr id="12" name="Google Shape;1955;p46">
            <a:extLst>
              <a:ext uri="{FF2B5EF4-FFF2-40B4-BE49-F238E27FC236}">
                <a16:creationId xmlns:a16="http://schemas.microsoft.com/office/drawing/2014/main" id="{1CB319F3-7A2B-E23B-7D8D-8AABE2B04DE8}"/>
              </a:ext>
            </a:extLst>
          </p:cNvPr>
          <p:cNvSpPr/>
          <p:nvPr/>
        </p:nvSpPr>
        <p:spPr>
          <a:xfrm>
            <a:off x="1827236" y="2859667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sp>
        <p:nvSpPr>
          <p:cNvPr id="13" name="Google Shape;1955;p46">
            <a:extLst>
              <a:ext uri="{FF2B5EF4-FFF2-40B4-BE49-F238E27FC236}">
                <a16:creationId xmlns:a16="http://schemas.microsoft.com/office/drawing/2014/main" id="{6294987F-0792-0DAC-763E-591C2F26F6D2}"/>
              </a:ext>
            </a:extLst>
          </p:cNvPr>
          <p:cNvSpPr/>
          <p:nvPr/>
        </p:nvSpPr>
        <p:spPr>
          <a:xfrm>
            <a:off x="1827236" y="3730969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625149" y="2400301"/>
            <a:ext cx="6334103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pic>
        <p:nvPicPr>
          <p:cNvPr id="5" name="sound1">
            <a:hlinkClick r:id="" action="ppaction://media"/>
            <a:extLst>
              <a:ext uri="{FF2B5EF4-FFF2-40B4-BE49-F238E27FC236}">
                <a16:creationId xmlns:a16="http://schemas.microsoft.com/office/drawing/2014/main" id="{22DA7061-D944-4A71-8512-69C4C0B8239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7AC3848-1C2C-4D97-97B6-7AA48F55520F}"/>
              </a:ext>
            </a:extLst>
          </p:cNvPr>
          <p:cNvGrpSpPr/>
          <p:nvPr/>
        </p:nvGrpSpPr>
        <p:grpSpPr>
          <a:xfrm>
            <a:off x="1521245" y="1267588"/>
            <a:ext cx="5740419" cy="2055409"/>
            <a:chOff x="1742737" y="-78059"/>
            <a:chExt cx="5740419" cy="205540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168F9D-F511-4E55-AF4F-DB8A179F6437}"/>
                </a:ext>
              </a:extLst>
            </p:cNvPr>
            <p:cNvSpPr txBox="1"/>
            <p:nvPr/>
          </p:nvSpPr>
          <p:spPr>
            <a:xfrm>
              <a:off x="1742737" y="-78059"/>
              <a:ext cx="57404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rgbClr val="FFC000"/>
                  </a:solidFill>
                  <a:latin typeface="Auther Typeface" panose="02000503000000020002" pitchFamily="50" charset="0"/>
                </a:rPr>
                <a:t>Matching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970F2A6-8FE6-4E49-9490-0F144F76D8E7}"/>
                </a:ext>
              </a:extLst>
            </p:cNvPr>
            <p:cNvSpPr txBox="1"/>
            <p:nvPr/>
          </p:nvSpPr>
          <p:spPr>
            <a:xfrm>
              <a:off x="2401349" y="1054020"/>
              <a:ext cx="43413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0070C0"/>
                  </a:solidFill>
                  <a:latin typeface="Berlin Sans FB Demi" panose="020E0802020502020306" pitchFamily="34" charset="0"/>
                </a:rPr>
                <a:t>GAME</a:t>
              </a:r>
            </a:p>
          </p:txBody>
        </p:sp>
      </p:grpSp>
      <p:pic>
        <p:nvPicPr>
          <p:cNvPr id="12" name="Nhanhnhuchop">
            <a:hlinkClick r:id="" action="ppaction://media"/>
            <a:extLst>
              <a:ext uri="{FF2B5EF4-FFF2-40B4-BE49-F238E27FC236}">
                <a16:creationId xmlns:a16="http://schemas.microsoft.com/office/drawing/2014/main" id="{EB382B72-9F9E-4775-BECF-4559187EC7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43417" y="1685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3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3CB4A7EF-CB07-4364-99E7-838A47E1D806}"/>
              </a:ext>
            </a:extLst>
          </p:cNvPr>
          <p:cNvGrpSpPr/>
          <p:nvPr/>
        </p:nvGrpSpPr>
        <p:grpSpPr>
          <a:xfrm>
            <a:off x="2915067" y="234176"/>
            <a:ext cx="3313866" cy="664005"/>
            <a:chOff x="1778887" y="178420"/>
            <a:chExt cx="5586226" cy="664005"/>
          </a:xfrm>
        </p:grpSpPr>
        <p:sp>
          <p:nvSpPr>
            <p:cNvPr id="46" name="Cloud 45">
              <a:extLst>
                <a:ext uri="{FF2B5EF4-FFF2-40B4-BE49-F238E27FC236}">
                  <a16:creationId xmlns:a16="http://schemas.microsoft.com/office/drawing/2014/main" id="{7D52451E-01A2-49A3-B6E6-5CCD226B6F6E}"/>
                </a:ext>
              </a:extLst>
            </p:cNvPr>
            <p:cNvSpPr/>
            <p:nvPr/>
          </p:nvSpPr>
          <p:spPr>
            <a:xfrm>
              <a:off x="1778887" y="194779"/>
              <a:ext cx="5586226" cy="647646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Google Shape;1768;p43">
              <a:extLst>
                <a:ext uri="{FF2B5EF4-FFF2-40B4-BE49-F238E27FC236}">
                  <a16:creationId xmlns:a16="http://schemas.microsoft.com/office/drawing/2014/main" id="{2B9A1947-F4E9-4172-A472-D121AAE0961D}"/>
                </a:ext>
              </a:extLst>
            </p:cNvPr>
            <p:cNvSpPr txBox="1">
              <a:spLocks/>
            </p:cNvSpPr>
            <p:nvPr/>
          </p:nvSpPr>
          <p:spPr>
            <a:xfrm>
              <a:off x="1933042" y="178420"/>
              <a:ext cx="5432071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ctr"/>
              <a:r>
                <a:rPr lang="en-US" sz="2800" b="1">
                  <a:solidFill>
                    <a:srgbClr val="002060"/>
                  </a:solidFill>
                  <a:latin typeface="Comic Sans MS" panose="030F0702030302020204" pitchFamily="66" charset="0"/>
                </a:rPr>
                <a:t>Matching.</a:t>
              </a:r>
              <a:endParaRPr lang="en-US" sz="2800" b="1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32" name="Picture 3">
            <a:extLst>
              <a:ext uri="{FF2B5EF4-FFF2-40B4-BE49-F238E27FC236}">
                <a16:creationId xmlns:a16="http://schemas.microsoft.com/office/drawing/2014/main" id="{C21C37BE-002B-4A3B-BB9F-84AF91D8E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252" r="3820"/>
          <a:stretch/>
        </p:blipFill>
        <p:spPr bwMode="auto">
          <a:xfrm>
            <a:off x="207219" y="1208026"/>
            <a:ext cx="1021889" cy="1016555"/>
          </a:xfrm>
          <a:prstGeom prst="rect">
            <a:avLst/>
          </a:prstGeom>
          <a:noFill/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3">
            <a:extLst>
              <a:ext uri="{FF2B5EF4-FFF2-40B4-BE49-F238E27FC236}">
                <a16:creationId xmlns:a16="http://schemas.microsoft.com/office/drawing/2014/main" id="{A9FFE814-4B60-4B2A-9BC8-C0DCB12D0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" r="68"/>
          <a:stretch/>
        </p:blipFill>
        <p:spPr bwMode="auto">
          <a:xfrm>
            <a:off x="1411452" y="1219947"/>
            <a:ext cx="1207541" cy="1004634"/>
          </a:xfrm>
          <a:prstGeom prst="rect">
            <a:avLst/>
          </a:prstGeom>
          <a:noFill/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3">
            <a:extLst>
              <a:ext uri="{FF2B5EF4-FFF2-40B4-BE49-F238E27FC236}">
                <a16:creationId xmlns:a16="http://schemas.microsoft.com/office/drawing/2014/main" id="{F7D3BBDE-7ADE-44D2-A92F-A80DA77BE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 bwMode="auto">
          <a:xfrm>
            <a:off x="2787712" y="1219948"/>
            <a:ext cx="1021889" cy="1004634"/>
          </a:xfrm>
          <a:prstGeom prst="rect">
            <a:avLst/>
          </a:prstGeom>
          <a:noFill/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6">
            <a:extLst>
              <a:ext uri="{FF2B5EF4-FFF2-40B4-BE49-F238E27FC236}">
                <a16:creationId xmlns:a16="http://schemas.microsoft.com/office/drawing/2014/main" id="{58F0CABC-1A2E-4EAA-B240-5338373E4A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/>
          <a:srcRect t="308" b="-3708"/>
          <a:stretch/>
        </p:blipFill>
        <p:spPr bwMode="auto">
          <a:xfrm flipH="1">
            <a:off x="4003993" y="1219946"/>
            <a:ext cx="1135987" cy="1004635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1026" name="Picture 2" descr="Banana Cartoon Images - Free Download on Freepik">
            <a:extLst>
              <a:ext uri="{FF2B5EF4-FFF2-40B4-BE49-F238E27FC236}">
                <a16:creationId xmlns:a16="http://schemas.microsoft.com/office/drawing/2014/main" id="{2C0821C8-AE3C-490E-9594-DFD7D95A3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36" y="1208026"/>
            <a:ext cx="1149469" cy="1016554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CDF87D0-A47A-4ACF-9D46-1F9FBA0DB8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094" y="1183526"/>
            <a:ext cx="1061823" cy="1041054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1B95026-F6B1-4541-9D7B-84913DB5B7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856" y="1183526"/>
            <a:ext cx="1061824" cy="1041054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57EE76F-FDC1-44AB-89DB-07617E367A4B}"/>
              </a:ext>
            </a:extLst>
          </p:cNvPr>
          <p:cNvSpPr/>
          <p:nvPr/>
        </p:nvSpPr>
        <p:spPr>
          <a:xfrm>
            <a:off x="441759" y="3374734"/>
            <a:ext cx="1021889" cy="53525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Comic Sans MS" panose="030F0702030302020204" pitchFamily="66" charset="0"/>
              </a:rPr>
              <a:t>banana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B96BB44-5CDC-4BC7-9CB6-C825FC34FB07}"/>
              </a:ext>
            </a:extLst>
          </p:cNvPr>
          <p:cNvSpPr/>
          <p:nvPr/>
        </p:nvSpPr>
        <p:spPr>
          <a:xfrm>
            <a:off x="1552129" y="3374733"/>
            <a:ext cx="1108724" cy="53525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Comic Sans MS" panose="030F0702030302020204" pitchFamily="66" charset="0"/>
              </a:rPr>
              <a:t>noodles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86C3BA2-1080-4C41-89A4-EA65A9EF145D}"/>
              </a:ext>
            </a:extLst>
          </p:cNvPr>
          <p:cNvSpPr/>
          <p:nvPr/>
        </p:nvSpPr>
        <p:spPr>
          <a:xfrm>
            <a:off x="2759669" y="3374732"/>
            <a:ext cx="1005150" cy="53525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Comic Sans MS" panose="030F0702030302020204" pitchFamily="66" charset="0"/>
              </a:rPr>
              <a:t>top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87C3019-F761-41E7-9AE9-3D1514663260}"/>
              </a:ext>
            </a:extLst>
          </p:cNvPr>
          <p:cNvSpPr/>
          <p:nvPr/>
        </p:nvSpPr>
        <p:spPr>
          <a:xfrm>
            <a:off x="3863635" y="3374731"/>
            <a:ext cx="1502226" cy="53525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Comic Sans MS" panose="030F0702030302020204" pitchFamily="66" charset="0"/>
              </a:rPr>
              <a:t>teddy bear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1A9F66E5-9E13-47F3-9818-2D9825031BD0}"/>
              </a:ext>
            </a:extLst>
          </p:cNvPr>
          <p:cNvSpPr/>
          <p:nvPr/>
        </p:nvSpPr>
        <p:spPr>
          <a:xfrm>
            <a:off x="5464677" y="3374730"/>
            <a:ext cx="1021889" cy="53525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Comic Sans MS" panose="030F0702030302020204" pitchFamily="66" charset="0"/>
              </a:rPr>
              <a:t>turtle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C60A7B88-EF38-4902-B86B-2DD2EE058640}"/>
              </a:ext>
            </a:extLst>
          </p:cNvPr>
          <p:cNvSpPr/>
          <p:nvPr/>
        </p:nvSpPr>
        <p:spPr>
          <a:xfrm>
            <a:off x="6585382" y="3374729"/>
            <a:ext cx="1021889" cy="53525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Comic Sans MS" panose="030F0702030302020204" pitchFamily="66" charset="0"/>
              </a:rPr>
              <a:t>nuts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D0BB3A0-7488-4EC2-B6C8-E62297878704}"/>
              </a:ext>
            </a:extLst>
          </p:cNvPr>
          <p:cNvSpPr/>
          <p:nvPr/>
        </p:nvSpPr>
        <p:spPr>
          <a:xfrm>
            <a:off x="7706087" y="3374729"/>
            <a:ext cx="1021889" cy="53525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Comic Sans MS" panose="030F0702030302020204" pitchFamily="66" charset="0"/>
              </a:rPr>
              <a:t>tiger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575CB39-0732-47A8-A48D-D1F116D549A3}"/>
              </a:ext>
            </a:extLst>
          </p:cNvPr>
          <p:cNvSpPr/>
          <p:nvPr/>
        </p:nvSpPr>
        <p:spPr>
          <a:xfrm>
            <a:off x="806116" y="2129589"/>
            <a:ext cx="2526631" cy="1239253"/>
          </a:xfrm>
          <a:custGeom>
            <a:avLst/>
            <a:gdLst>
              <a:gd name="connsiteX0" fmla="*/ 0 w 2526631"/>
              <a:gd name="connsiteY0" fmla="*/ 0 h 1239253"/>
              <a:gd name="connsiteX1" fmla="*/ 1034716 w 2526631"/>
              <a:gd name="connsiteY1" fmla="*/ 336885 h 1239253"/>
              <a:gd name="connsiteX2" fmla="*/ 1034716 w 2526631"/>
              <a:gd name="connsiteY2" fmla="*/ 336885 h 1239253"/>
              <a:gd name="connsiteX3" fmla="*/ 2213810 w 2526631"/>
              <a:gd name="connsiteY3" fmla="*/ 721895 h 1239253"/>
              <a:gd name="connsiteX4" fmla="*/ 2526631 w 2526631"/>
              <a:gd name="connsiteY4" fmla="*/ 1239253 h 123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6631" h="1239253">
                <a:moveTo>
                  <a:pt x="0" y="0"/>
                </a:moveTo>
                <a:lnTo>
                  <a:pt x="1034716" y="336885"/>
                </a:lnTo>
                <a:lnTo>
                  <a:pt x="1034716" y="336885"/>
                </a:lnTo>
                <a:cubicBezTo>
                  <a:pt x="1231232" y="401053"/>
                  <a:pt x="1965158" y="571500"/>
                  <a:pt x="2213810" y="721895"/>
                </a:cubicBezTo>
                <a:cubicBezTo>
                  <a:pt x="2462463" y="872290"/>
                  <a:pt x="2494547" y="1055771"/>
                  <a:pt x="2526631" y="1239253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07DCC7E-EABA-4BD4-A263-209741FF7237}"/>
              </a:ext>
            </a:extLst>
          </p:cNvPr>
          <p:cNvSpPr/>
          <p:nvPr/>
        </p:nvSpPr>
        <p:spPr>
          <a:xfrm>
            <a:off x="2325511" y="2020711"/>
            <a:ext cx="3646311" cy="1332089"/>
          </a:xfrm>
          <a:custGeom>
            <a:avLst/>
            <a:gdLst>
              <a:gd name="connsiteX0" fmla="*/ 0 w 3646311"/>
              <a:gd name="connsiteY0" fmla="*/ 0 h 1332089"/>
              <a:gd name="connsiteX1" fmla="*/ 474133 w 3646311"/>
              <a:gd name="connsiteY1" fmla="*/ 316089 h 1332089"/>
              <a:gd name="connsiteX2" fmla="*/ 1219200 w 3646311"/>
              <a:gd name="connsiteY2" fmla="*/ 620889 h 1332089"/>
              <a:gd name="connsiteX3" fmla="*/ 2968978 w 3646311"/>
              <a:gd name="connsiteY3" fmla="*/ 711200 h 1332089"/>
              <a:gd name="connsiteX4" fmla="*/ 3646311 w 3646311"/>
              <a:gd name="connsiteY4" fmla="*/ 1332089 h 133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6311" h="1332089">
                <a:moveTo>
                  <a:pt x="0" y="0"/>
                </a:moveTo>
                <a:cubicBezTo>
                  <a:pt x="135466" y="106304"/>
                  <a:pt x="270933" y="212608"/>
                  <a:pt x="474133" y="316089"/>
                </a:cubicBezTo>
                <a:cubicBezTo>
                  <a:pt x="677333" y="419570"/>
                  <a:pt x="803393" y="555037"/>
                  <a:pt x="1219200" y="620889"/>
                </a:cubicBezTo>
                <a:cubicBezTo>
                  <a:pt x="1635007" y="686741"/>
                  <a:pt x="2564460" y="592667"/>
                  <a:pt x="2968978" y="711200"/>
                </a:cubicBezTo>
                <a:cubicBezTo>
                  <a:pt x="3373497" y="829733"/>
                  <a:pt x="3509904" y="1080911"/>
                  <a:pt x="3646311" y="1332089"/>
                </a:cubicBezTo>
              </a:path>
            </a:pathLst>
          </a:cu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FD9C467-0DC8-43C9-9FD3-8688E9DDCCC4}"/>
              </a:ext>
            </a:extLst>
          </p:cNvPr>
          <p:cNvSpPr/>
          <p:nvPr/>
        </p:nvSpPr>
        <p:spPr>
          <a:xfrm>
            <a:off x="3285067" y="2144889"/>
            <a:ext cx="1309511" cy="1219200"/>
          </a:xfrm>
          <a:custGeom>
            <a:avLst/>
            <a:gdLst>
              <a:gd name="connsiteX0" fmla="*/ 0 w 1309511"/>
              <a:gd name="connsiteY0" fmla="*/ 0 h 1219200"/>
              <a:gd name="connsiteX1" fmla="*/ 936977 w 1309511"/>
              <a:gd name="connsiteY1" fmla="*/ 666044 h 1219200"/>
              <a:gd name="connsiteX2" fmla="*/ 1309511 w 1309511"/>
              <a:gd name="connsiteY2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9511" h="1219200">
                <a:moveTo>
                  <a:pt x="0" y="0"/>
                </a:moveTo>
                <a:cubicBezTo>
                  <a:pt x="359362" y="231422"/>
                  <a:pt x="718725" y="462844"/>
                  <a:pt x="936977" y="666044"/>
                </a:cubicBezTo>
                <a:cubicBezTo>
                  <a:pt x="1155229" y="869244"/>
                  <a:pt x="1232370" y="1044222"/>
                  <a:pt x="1309511" y="1219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91780DA-97DC-41C2-9937-332422009476}"/>
              </a:ext>
            </a:extLst>
          </p:cNvPr>
          <p:cNvSpPr/>
          <p:nvPr/>
        </p:nvSpPr>
        <p:spPr>
          <a:xfrm>
            <a:off x="4594578" y="2111022"/>
            <a:ext cx="3657600" cy="1264356"/>
          </a:xfrm>
          <a:custGeom>
            <a:avLst/>
            <a:gdLst>
              <a:gd name="connsiteX0" fmla="*/ 0 w 3657600"/>
              <a:gd name="connsiteY0" fmla="*/ 0 h 1264356"/>
              <a:gd name="connsiteX1" fmla="*/ 1117600 w 3657600"/>
              <a:gd name="connsiteY1" fmla="*/ 383822 h 1264356"/>
              <a:gd name="connsiteX2" fmla="*/ 2178755 w 3657600"/>
              <a:gd name="connsiteY2" fmla="*/ 699911 h 1264356"/>
              <a:gd name="connsiteX3" fmla="*/ 3307644 w 3657600"/>
              <a:gd name="connsiteY3" fmla="*/ 903111 h 1264356"/>
              <a:gd name="connsiteX4" fmla="*/ 3657600 w 3657600"/>
              <a:gd name="connsiteY4" fmla="*/ 1264356 h 126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1264356">
                <a:moveTo>
                  <a:pt x="0" y="0"/>
                </a:moveTo>
                <a:cubicBezTo>
                  <a:pt x="377237" y="133585"/>
                  <a:pt x="754474" y="267170"/>
                  <a:pt x="1117600" y="383822"/>
                </a:cubicBezTo>
                <a:cubicBezTo>
                  <a:pt x="1480726" y="500474"/>
                  <a:pt x="1813748" y="613363"/>
                  <a:pt x="2178755" y="699911"/>
                </a:cubicBezTo>
                <a:cubicBezTo>
                  <a:pt x="2543762" y="786459"/>
                  <a:pt x="3061170" y="809037"/>
                  <a:pt x="3307644" y="903111"/>
                </a:cubicBezTo>
                <a:cubicBezTo>
                  <a:pt x="3554118" y="997185"/>
                  <a:pt x="3605859" y="1130770"/>
                  <a:pt x="3657600" y="1264356"/>
                </a:cubicBez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020D17-0EDB-4197-BA9D-89A6F8CB1D4E}"/>
              </a:ext>
            </a:extLst>
          </p:cNvPr>
          <p:cNvSpPr/>
          <p:nvPr/>
        </p:nvSpPr>
        <p:spPr>
          <a:xfrm>
            <a:off x="948267" y="2156178"/>
            <a:ext cx="4978400" cy="1207911"/>
          </a:xfrm>
          <a:custGeom>
            <a:avLst/>
            <a:gdLst>
              <a:gd name="connsiteX0" fmla="*/ 4978400 w 4978400"/>
              <a:gd name="connsiteY0" fmla="*/ 0 h 1207911"/>
              <a:gd name="connsiteX1" fmla="*/ 3996266 w 4978400"/>
              <a:gd name="connsiteY1" fmla="*/ 270933 h 1207911"/>
              <a:gd name="connsiteX2" fmla="*/ 1783644 w 4978400"/>
              <a:gd name="connsiteY2" fmla="*/ 361244 h 1207911"/>
              <a:gd name="connsiteX3" fmla="*/ 598311 w 4978400"/>
              <a:gd name="connsiteY3" fmla="*/ 553155 h 1207911"/>
              <a:gd name="connsiteX4" fmla="*/ 0 w 4978400"/>
              <a:gd name="connsiteY4" fmla="*/ 1207911 h 12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8400" h="1207911">
                <a:moveTo>
                  <a:pt x="4978400" y="0"/>
                </a:moveTo>
                <a:cubicBezTo>
                  <a:pt x="4753562" y="105363"/>
                  <a:pt x="4528725" y="210726"/>
                  <a:pt x="3996266" y="270933"/>
                </a:cubicBezTo>
                <a:cubicBezTo>
                  <a:pt x="3463807" y="331140"/>
                  <a:pt x="2349970" y="314207"/>
                  <a:pt x="1783644" y="361244"/>
                </a:cubicBezTo>
                <a:cubicBezTo>
                  <a:pt x="1217318" y="408281"/>
                  <a:pt x="895585" y="412044"/>
                  <a:pt x="598311" y="553155"/>
                </a:cubicBezTo>
                <a:cubicBezTo>
                  <a:pt x="301037" y="694266"/>
                  <a:pt x="150518" y="951088"/>
                  <a:pt x="0" y="1207911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CC4CA7-F5CE-428E-A979-3B252E8B1E18}"/>
              </a:ext>
            </a:extLst>
          </p:cNvPr>
          <p:cNvSpPr/>
          <p:nvPr/>
        </p:nvSpPr>
        <p:spPr>
          <a:xfrm>
            <a:off x="2020711" y="2201333"/>
            <a:ext cx="5000978" cy="1185334"/>
          </a:xfrm>
          <a:custGeom>
            <a:avLst/>
            <a:gdLst>
              <a:gd name="connsiteX0" fmla="*/ 5000978 w 5000978"/>
              <a:gd name="connsiteY0" fmla="*/ 0 h 1185334"/>
              <a:gd name="connsiteX1" fmla="*/ 3736622 w 5000978"/>
              <a:gd name="connsiteY1" fmla="*/ 349956 h 1185334"/>
              <a:gd name="connsiteX2" fmla="*/ 2190045 w 5000978"/>
              <a:gd name="connsiteY2" fmla="*/ 541867 h 1185334"/>
              <a:gd name="connsiteX3" fmla="*/ 564445 w 5000978"/>
              <a:gd name="connsiteY3" fmla="*/ 575734 h 1185334"/>
              <a:gd name="connsiteX4" fmla="*/ 0 w 5000978"/>
              <a:gd name="connsiteY4" fmla="*/ 1185334 h 118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978" h="1185334">
                <a:moveTo>
                  <a:pt x="5000978" y="0"/>
                </a:moveTo>
                <a:cubicBezTo>
                  <a:pt x="4603044" y="129822"/>
                  <a:pt x="4205111" y="259645"/>
                  <a:pt x="3736622" y="349956"/>
                </a:cubicBezTo>
                <a:cubicBezTo>
                  <a:pt x="3268133" y="440267"/>
                  <a:pt x="2718741" y="504237"/>
                  <a:pt x="2190045" y="541867"/>
                </a:cubicBezTo>
                <a:cubicBezTo>
                  <a:pt x="1661349" y="579497"/>
                  <a:pt x="929452" y="468490"/>
                  <a:pt x="564445" y="575734"/>
                </a:cubicBezTo>
                <a:cubicBezTo>
                  <a:pt x="199438" y="682978"/>
                  <a:pt x="99719" y="934156"/>
                  <a:pt x="0" y="1185334"/>
                </a:cubicBezTo>
              </a:path>
            </a:pathLst>
          </a:custGeom>
          <a:noFill/>
          <a:ln w="28575">
            <a:solidFill>
              <a:srgbClr val="EC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68A019C-7278-43C4-ABBE-5F76654996E9}"/>
              </a:ext>
            </a:extLst>
          </p:cNvPr>
          <p:cNvSpPr/>
          <p:nvPr/>
        </p:nvSpPr>
        <p:spPr>
          <a:xfrm>
            <a:off x="7078133" y="2144889"/>
            <a:ext cx="1388534" cy="1253067"/>
          </a:xfrm>
          <a:custGeom>
            <a:avLst/>
            <a:gdLst>
              <a:gd name="connsiteX0" fmla="*/ 1388534 w 1388534"/>
              <a:gd name="connsiteY0" fmla="*/ 0 h 1253067"/>
              <a:gd name="connsiteX1" fmla="*/ 327378 w 1388534"/>
              <a:gd name="connsiteY1" fmla="*/ 575733 h 1253067"/>
              <a:gd name="connsiteX2" fmla="*/ 0 w 1388534"/>
              <a:gd name="connsiteY2" fmla="*/ 1253067 h 125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8534" h="1253067">
                <a:moveTo>
                  <a:pt x="1388534" y="0"/>
                </a:moveTo>
                <a:cubicBezTo>
                  <a:pt x="973667" y="183444"/>
                  <a:pt x="558800" y="366889"/>
                  <a:pt x="327378" y="575733"/>
                </a:cubicBezTo>
                <a:cubicBezTo>
                  <a:pt x="95956" y="784577"/>
                  <a:pt x="47978" y="1018822"/>
                  <a:pt x="0" y="1253067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5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>
            <a:extLst>
              <a:ext uri="{FF2B5EF4-FFF2-40B4-BE49-F238E27FC236}">
                <a16:creationId xmlns:a16="http://schemas.microsoft.com/office/drawing/2014/main" id="{C21C37BE-002B-4A3B-BB9F-84AF91D8E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252" r="3820"/>
          <a:stretch/>
        </p:blipFill>
        <p:spPr bwMode="auto">
          <a:xfrm>
            <a:off x="207219" y="1320916"/>
            <a:ext cx="1021889" cy="1016555"/>
          </a:xfrm>
          <a:prstGeom prst="rect">
            <a:avLst/>
          </a:prstGeom>
          <a:noFill/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3">
            <a:extLst>
              <a:ext uri="{FF2B5EF4-FFF2-40B4-BE49-F238E27FC236}">
                <a16:creationId xmlns:a16="http://schemas.microsoft.com/office/drawing/2014/main" id="{A9FFE814-4B60-4B2A-9BC8-C0DCB12D0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" r="68"/>
          <a:stretch/>
        </p:blipFill>
        <p:spPr bwMode="auto">
          <a:xfrm>
            <a:off x="1365152" y="1332837"/>
            <a:ext cx="1207541" cy="1004634"/>
          </a:xfrm>
          <a:prstGeom prst="rect">
            <a:avLst/>
          </a:prstGeom>
          <a:noFill/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3">
            <a:extLst>
              <a:ext uri="{FF2B5EF4-FFF2-40B4-BE49-F238E27FC236}">
                <a16:creationId xmlns:a16="http://schemas.microsoft.com/office/drawing/2014/main" id="{F7D3BBDE-7ADE-44D2-A92F-A80DA77BE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 bwMode="auto">
          <a:xfrm>
            <a:off x="2776137" y="1332838"/>
            <a:ext cx="1021889" cy="1004634"/>
          </a:xfrm>
          <a:prstGeom prst="rect">
            <a:avLst/>
          </a:prstGeom>
          <a:noFill/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6">
            <a:extLst>
              <a:ext uri="{FF2B5EF4-FFF2-40B4-BE49-F238E27FC236}">
                <a16:creationId xmlns:a16="http://schemas.microsoft.com/office/drawing/2014/main" id="{58F0CABC-1A2E-4EAA-B240-5338373E4A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/>
          <a:srcRect t="308" b="-3708"/>
          <a:stretch/>
        </p:blipFill>
        <p:spPr bwMode="auto">
          <a:xfrm flipH="1">
            <a:off x="4096594" y="1320916"/>
            <a:ext cx="1149467" cy="1016556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1026" name="Picture 2" descr="Banana Cartoon Images - Free Download on Freepik">
            <a:extLst>
              <a:ext uri="{FF2B5EF4-FFF2-40B4-BE49-F238E27FC236}">
                <a16:creationId xmlns:a16="http://schemas.microsoft.com/office/drawing/2014/main" id="{2C0821C8-AE3C-490E-9594-DFD7D95A3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36" y="1320916"/>
            <a:ext cx="1149469" cy="1016554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CDF87D0-A47A-4ACF-9D46-1F9FBA0DB8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094" y="1296416"/>
            <a:ext cx="1061823" cy="1041054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1B95026-F6B1-4541-9D7B-84913DB5B7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856" y="1296416"/>
            <a:ext cx="1061824" cy="1041054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57EE76F-FDC1-44AB-89DB-07617E367A4B}"/>
              </a:ext>
            </a:extLst>
          </p:cNvPr>
          <p:cNvSpPr/>
          <p:nvPr/>
        </p:nvSpPr>
        <p:spPr>
          <a:xfrm>
            <a:off x="441759" y="3510202"/>
            <a:ext cx="1021889" cy="53525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Comic Sans MS" panose="030F0702030302020204" pitchFamily="66" charset="0"/>
              </a:rPr>
              <a:t>banana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B96BB44-5CDC-4BC7-9CB6-C825FC34FB07}"/>
              </a:ext>
            </a:extLst>
          </p:cNvPr>
          <p:cNvSpPr/>
          <p:nvPr/>
        </p:nvSpPr>
        <p:spPr>
          <a:xfrm>
            <a:off x="1552129" y="3510201"/>
            <a:ext cx="1108724" cy="53525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Comic Sans MS" panose="030F0702030302020204" pitchFamily="66" charset="0"/>
              </a:rPr>
              <a:t>noodles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86C3BA2-1080-4C41-89A4-EA65A9EF145D}"/>
              </a:ext>
            </a:extLst>
          </p:cNvPr>
          <p:cNvSpPr/>
          <p:nvPr/>
        </p:nvSpPr>
        <p:spPr>
          <a:xfrm>
            <a:off x="2759669" y="3510200"/>
            <a:ext cx="1005150" cy="53525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Comic Sans MS" panose="030F0702030302020204" pitchFamily="66" charset="0"/>
              </a:rPr>
              <a:t>top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87C3019-F761-41E7-9AE9-3D1514663260}"/>
              </a:ext>
            </a:extLst>
          </p:cNvPr>
          <p:cNvSpPr/>
          <p:nvPr/>
        </p:nvSpPr>
        <p:spPr>
          <a:xfrm>
            <a:off x="3863635" y="3510199"/>
            <a:ext cx="1502226" cy="53525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Comic Sans MS" panose="030F0702030302020204" pitchFamily="66" charset="0"/>
              </a:rPr>
              <a:t>teddy bear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1A9F66E5-9E13-47F3-9818-2D9825031BD0}"/>
              </a:ext>
            </a:extLst>
          </p:cNvPr>
          <p:cNvSpPr/>
          <p:nvPr/>
        </p:nvSpPr>
        <p:spPr>
          <a:xfrm>
            <a:off x="5464677" y="3510198"/>
            <a:ext cx="1021889" cy="53525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Comic Sans MS" panose="030F0702030302020204" pitchFamily="66" charset="0"/>
              </a:rPr>
              <a:t>turtle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C60A7B88-EF38-4902-B86B-2DD2EE058640}"/>
              </a:ext>
            </a:extLst>
          </p:cNvPr>
          <p:cNvSpPr/>
          <p:nvPr/>
        </p:nvSpPr>
        <p:spPr>
          <a:xfrm>
            <a:off x="6585382" y="3510197"/>
            <a:ext cx="1021889" cy="53525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Comic Sans MS" panose="030F0702030302020204" pitchFamily="66" charset="0"/>
              </a:rPr>
              <a:t>nuts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D0BB3A0-7488-4EC2-B6C8-E62297878704}"/>
              </a:ext>
            </a:extLst>
          </p:cNvPr>
          <p:cNvSpPr/>
          <p:nvPr/>
        </p:nvSpPr>
        <p:spPr>
          <a:xfrm>
            <a:off x="7706087" y="3510197"/>
            <a:ext cx="1021889" cy="53525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Comic Sans MS" panose="030F0702030302020204" pitchFamily="66" charset="0"/>
              </a:rPr>
              <a:t>tiger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3BFDEF-FC75-4BD4-851E-BCB1AC91122A}"/>
              </a:ext>
            </a:extLst>
          </p:cNvPr>
          <p:cNvGrpSpPr/>
          <p:nvPr/>
        </p:nvGrpSpPr>
        <p:grpSpPr>
          <a:xfrm>
            <a:off x="2915067" y="234176"/>
            <a:ext cx="3313866" cy="664005"/>
            <a:chOff x="1778887" y="178420"/>
            <a:chExt cx="5586226" cy="664005"/>
          </a:xfrm>
        </p:grpSpPr>
        <p:sp>
          <p:nvSpPr>
            <p:cNvPr id="22" name="Cloud 21">
              <a:extLst>
                <a:ext uri="{FF2B5EF4-FFF2-40B4-BE49-F238E27FC236}">
                  <a16:creationId xmlns:a16="http://schemas.microsoft.com/office/drawing/2014/main" id="{A5D4B72E-FA0C-4D22-A367-656DDB4855C9}"/>
                </a:ext>
              </a:extLst>
            </p:cNvPr>
            <p:cNvSpPr/>
            <p:nvPr/>
          </p:nvSpPr>
          <p:spPr>
            <a:xfrm>
              <a:off x="1778887" y="194779"/>
              <a:ext cx="5586226" cy="647646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Google Shape;1768;p43">
              <a:extLst>
                <a:ext uri="{FF2B5EF4-FFF2-40B4-BE49-F238E27FC236}">
                  <a16:creationId xmlns:a16="http://schemas.microsoft.com/office/drawing/2014/main" id="{B554025C-BFF6-4A4B-B076-1FEBF1CB7622}"/>
                </a:ext>
              </a:extLst>
            </p:cNvPr>
            <p:cNvSpPr txBox="1">
              <a:spLocks/>
            </p:cNvSpPr>
            <p:nvPr/>
          </p:nvSpPr>
          <p:spPr>
            <a:xfrm>
              <a:off x="1933042" y="178420"/>
              <a:ext cx="5432071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ctr"/>
              <a:r>
                <a:rPr lang="en-US" sz="2800" b="1">
                  <a:solidFill>
                    <a:srgbClr val="002060"/>
                  </a:solidFill>
                  <a:latin typeface="Comic Sans MS" panose="030F0702030302020204" pitchFamily="66" charset="0"/>
                </a:rPr>
                <a:t>Review</a:t>
              </a:r>
              <a:endParaRPr lang="en-US" sz="2800" b="1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19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3507 -0.208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53" y="-104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55452 -0.208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26" y="-104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28455 -0.208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6" y="-104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14775 -0.208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-104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-0.45225 -0.208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22" y="-104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13542 -0.208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04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0.38854 -0.208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104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860980" y="2328292"/>
            <a:ext cx="7601454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3. Write and say.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512980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E0F832CE-5800-4A62-82CC-77DF4CEB347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8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3CB4A7EF-CB07-4364-99E7-838A47E1D806}"/>
              </a:ext>
            </a:extLst>
          </p:cNvPr>
          <p:cNvGrpSpPr/>
          <p:nvPr/>
        </p:nvGrpSpPr>
        <p:grpSpPr>
          <a:xfrm>
            <a:off x="2650602" y="0"/>
            <a:ext cx="3313866" cy="664005"/>
            <a:chOff x="1778887" y="178420"/>
            <a:chExt cx="5586226" cy="664005"/>
          </a:xfrm>
        </p:grpSpPr>
        <p:sp>
          <p:nvSpPr>
            <p:cNvPr id="46" name="Cloud 45">
              <a:extLst>
                <a:ext uri="{FF2B5EF4-FFF2-40B4-BE49-F238E27FC236}">
                  <a16:creationId xmlns:a16="http://schemas.microsoft.com/office/drawing/2014/main" id="{7D52451E-01A2-49A3-B6E6-5CCD226B6F6E}"/>
                </a:ext>
              </a:extLst>
            </p:cNvPr>
            <p:cNvSpPr/>
            <p:nvPr/>
          </p:nvSpPr>
          <p:spPr>
            <a:xfrm>
              <a:off x="1778887" y="194779"/>
              <a:ext cx="5586226" cy="647646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Google Shape;1768;p43">
              <a:extLst>
                <a:ext uri="{FF2B5EF4-FFF2-40B4-BE49-F238E27FC236}">
                  <a16:creationId xmlns:a16="http://schemas.microsoft.com/office/drawing/2014/main" id="{2B9A1947-F4E9-4172-A472-D121AAE0961D}"/>
                </a:ext>
              </a:extLst>
            </p:cNvPr>
            <p:cNvSpPr txBox="1">
              <a:spLocks/>
            </p:cNvSpPr>
            <p:nvPr/>
          </p:nvSpPr>
          <p:spPr>
            <a:xfrm>
              <a:off x="1933042" y="178420"/>
              <a:ext cx="5432071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ctr"/>
              <a:r>
                <a:rPr lang="en-US" sz="2800" b="1">
                  <a:solidFill>
                    <a:srgbClr val="002060"/>
                  </a:solidFill>
                  <a:latin typeface="Comic Sans MS" panose="030F0702030302020204" pitchFamily="66" charset="0"/>
                </a:rPr>
                <a:t>Write and say.</a:t>
              </a:r>
              <a:endParaRPr lang="en-US" sz="2800" b="1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E3C3522-C719-48F2-9040-54502FC551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761" b="2757"/>
          <a:stretch/>
        </p:blipFill>
        <p:spPr>
          <a:xfrm>
            <a:off x="1181765" y="772962"/>
            <a:ext cx="6528182" cy="403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6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9EC065FB-D5F0-4459-8C8C-1CCEFE1056B0}"/>
  <p:tag name="ISPRING_RESOURCE_FOLDER" val="D:\TIENG_ANH\LỚP 1\FUN TIME 3 - Period 2\"/>
  <p:tag name="ISPRING_PRESENTATION_PATH" val="D:\TIENG_ANH\LỚP 1\FUN TIME 3 - Period 2.pptx"/>
  <p:tag name="ISPRING_PROJECT_VERSION" val="9.3"/>
  <p:tag name="ISPRING_PROJECT_FOLDER_UPDATED" val="1"/>
  <p:tag name="ISPRING_SCREEN_RECS_UPDATED" val="D:\TIENG_ANH\LỚP 1\FUN TIME 3 - Period 2\"/>
</p:tagLst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9083</TotalTime>
  <Words>274</Words>
  <Application>Microsoft Office PowerPoint</Application>
  <PresentationFormat>On-screen Show (16:9)</PresentationFormat>
  <Paragraphs>121</Paragraphs>
  <Slides>28</Slides>
  <Notes>25</Notes>
  <HiddenSlides>0</HiddenSlides>
  <MMClips>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Nixie One</vt:lpstr>
      <vt:lpstr>Auther Typeface</vt:lpstr>
      <vt:lpstr>Arial</vt:lpstr>
      <vt:lpstr>Nirmala UI Semilight</vt:lpstr>
      <vt:lpstr>VNI-Hobo</vt:lpstr>
      <vt:lpstr>Nunito</vt:lpstr>
      <vt:lpstr>Calibri</vt:lpstr>
      <vt:lpstr>Comic Sans MS</vt:lpstr>
      <vt:lpstr>Kirang Haerang</vt:lpstr>
      <vt:lpstr>Berlin Sans FB Demi</vt:lpstr>
      <vt:lpstr>Math Subject for Elementary - 1st Grade: Time by Slidesgo</vt:lpstr>
      <vt:lpstr>PowerPoint Presentation</vt:lpstr>
      <vt:lpstr>FUN TIME 4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DELL</cp:lastModifiedBy>
  <cp:revision>153</cp:revision>
  <dcterms:modified xsi:type="dcterms:W3CDTF">2025-04-10T15:36:08Z</dcterms:modified>
  <cp:category>9Slide.vn</cp:category>
</cp:coreProperties>
</file>