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2"/>
  </p:notesMasterIdLst>
  <p:sldIdLst>
    <p:sldId id="576" r:id="rId2"/>
    <p:sldId id="417" r:id="rId3"/>
    <p:sldId id="444" r:id="rId4"/>
    <p:sldId id="259" r:id="rId5"/>
    <p:sldId id="540" r:id="rId6"/>
    <p:sldId id="539" r:id="rId7"/>
    <p:sldId id="443" r:id="rId8"/>
    <p:sldId id="474" r:id="rId9"/>
    <p:sldId id="555" r:id="rId10"/>
    <p:sldId id="519" r:id="rId11"/>
    <p:sldId id="563" r:id="rId12"/>
    <p:sldId id="564" r:id="rId13"/>
    <p:sldId id="565" r:id="rId14"/>
    <p:sldId id="566" r:id="rId15"/>
    <p:sldId id="554" r:id="rId16"/>
    <p:sldId id="567" r:id="rId17"/>
    <p:sldId id="458" r:id="rId18"/>
    <p:sldId id="481" r:id="rId19"/>
    <p:sldId id="557" r:id="rId20"/>
    <p:sldId id="568" r:id="rId21"/>
    <p:sldId id="569" r:id="rId22"/>
    <p:sldId id="570" r:id="rId23"/>
    <p:sldId id="528" r:id="rId24"/>
    <p:sldId id="463" r:id="rId25"/>
    <p:sldId id="575" r:id="rId26"/>
    <p:sldId id="504" r:id="rId27"/>
    <p:sldId id="571" r:id="rId28"/>
    <p:sldId id="572" r:id="rId29"/>
    <p:sldId id="573" r:id="rId30"/>
    <p:sldId id="574" r:id="rId31"/>
  </p:sldIdLst>
  <p:sldSz cx="9144000" cy="5143500" type="screen16x9"/>
  <p:notesSz cx="6858000" cy="9144000"/>
  <p:embeddedFontLst>
    <p:embeddedFont>
      <p:font typeface="Kirang Haerang" panose="020B0604020202020204" charset="-127"/>
      <p:regular r:id="rId33"/>
    </p:embeddedFont>
    <p:embeddedFont>
      <p:font typeface="VNI-Hobo" panose="020B0604020202020204"/>
      <p:regular r:id="rId34"/>
    </p:embeddedFont>
    <p:embeddedFont>
      <p:font typeface="Nirmala UI Semilight" panose="020B0402040204020203" pitchFamily="34" charset="0"/>
      <p:regular r:id="rId35"/>
    </p:embeddedFont>
    <p:embeddedFont>
      <p:font typeface="Nunito" panose="020B0604020202020204" charset="0"/>
      <p:regular r:id="rId36"/>
      <p:bold r:id="rId37"/>
      <p:italic r:id="rId38"/>
      <p:boldItalic r:id="rId39"/>
    </p:embeddedFont>
    <p:embeddedFont>
      <p:font typeface="Edwardian Script ITC" panose="030303020407070D0804" pitchFamily="66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omic Sans MS" panose="030F0702030302020204" pitchFamily="66" charset="0"/>
      <p:regular r:id="rId45"/>
      <p:bold r:id="rId46"/>
      <p:italic r:id="rId47"/>
      <p:boldItalic r:id="rId48"/>
    </p:embeddedFont>
    <p:embeddedFont>
      <p:font typeface="Nixie One" panose="020B0604020202020204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BAA"/>
    <a:srgbClr val="377EBC"/>
    <a:srgbClr val="5F97C9"/>
    <a:srgbClr val="EC0089"/>
    <a:srgbClr val="FF0066"/>
    <a:srgbClr val="FFFFFF"/>
    <a:srgbClr val="080808"/>
    <a:srgbClr val="008448"/>
    <a:srgbClr val="F9C422"/>
    <a:srgbClr val="F9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126" autoAdjust="0"/>
  </p:normalViewPr>
  <p:slideViewPr>
    <p:cSldViewPr snapToGrid="0">
      <p:cViewPr varScale="1">
        <p:scale>
          <a:sx n="85" d="100"/>
          <a:sy n="85" d="100"/>
        </p:scale>
        <p:origin x="28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30T06:46:21.65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5326 54,'-1'-2,"1"-1,0 1,0 0,-1 0,0-1,1 1,-1 0,0 0,0 0,0 0,0 0,0 0,0 0,-1 1,1-1,-1 0,1 1,-1-1,0 1,0-1,1 1,-1 0,0 0,0 0,0 0,0 0,-1 0,1 0,0 1,0-1,0 1,-5-1,-7 0,0 0,-1 0,-27 4,38-3,-118 10,-268 26,132-14,-104 15,273-21,36-6,-64 4,-238 11,-540 17,136-13,379 6,357-32,1 2,-33 10,-19 4,18-12,-96 1,95-8,-84 13,101-5,-55 20,61-16,0-2,-54 8,-328-6,298-14,162 6,0 1,0 2,0 3,45 15,16 3,57 9,23 4,261 95,-394-120,0-1,1-3,1-2,75 4,96 18,-151-15,1-2,0-4,93 2,1059-14,-482-2,-388 2,373 3,-690-1,-23-2,0 1,0 0,1 1,-1 2,0-1,30 10,-47-12,0 1,0-1,0 0,0 0,0 0,0 0,0 0,0 1,1-1,-1 0,0 0,0 0,0 0,0 1,0-1,0 0,0 0,0 0,0 0,0 1,0-1,0 0,0 0,0 0,0 0,-1 1,1-1,0 0,0 0,0 0,0 0,0 0,0 1,0-1,0 0,0 0,-1 0,1 0,0 0,0 0,0 0,0 1,0-1,-1 0,1 0,0 0,0 0,0 0,0 0,-1 0,1 0,0 0,0 0,0 0,0 0,-1 0,1 0,0 0,0 0,0 0,0 0,-1 0,1 0,0 0,0 0,0-1,0 1,-1 0,-17 4,-461 2,285-9,-4445 3,4607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30T06:44:13.67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5326 54,'-1'-2,"1"-1,0 1,0 0,-1 0,0-1,1 1,-1 0,0 0,0 0,0 0,0 0,0 0,0 0,-1 1,1-1,-1 0,1 1,-1-1,0 1,0-1,1 1,-1 0,0 0,0 0,0 0,0 0,-1 0,1 0,0 1,0-1,0 1,-5-1,-7 0,0 0,-1 0,-27 4,38-3,-118 10,-268 26,132-14,-104 15,273-21,36-6,-64 4,-238 11,-540 17,136-13,379 6,357-32,1 2,-33 10,-19 4,18-12,-96 1,95-8,-84 13,101-5,-55 20,61-16,0-2,-54 8,-328-6,298-14,162 6,0 1,0 2,0 3,45 15,16 3,57 9,23 4,261 95,-394-120,0-1,1-3,1-2,75 4,96 18,-151-15,1-2,0-4,93 2,1059-14,-482-2,-388 2,373 3,-690-1,-23-2,0 1,0 0,1 1,-1 2,0-1,30 10,-47-12,0 1,0-1,0 0,0 0,0 0,0 0,0 0,0 1,1-1,-1 0,0 0,0 0,0 0,0 1,0-1,0 0,0 0,0 0,0 0,0 1,0-1,0 0,0 0,0 0,0 0,-1 1,1-1,0 0,0 0,0 0,0 0,0 0,0 1,0-1,0 0,0 0,-1 0,1 0,0 0,0 0,0 0,0 1,0-1,-1 0,1 0,0 0,0 0,0 0,0 0,-1 0,1 0,0 0,0 0,0 0,0 0,-1 0,1 0,0 0,0 0,0 0,0 0,-1 0,1 0,0 0,0 0,0-1,0 1,-1 0,-17 4,-461 2,285-9,-4445 3,4607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30T06:44:59.16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0 311,'79'-105,"-72"97,1 0,0 0,1 1,-1 0,1 0,1 1,-1 0,1 1,0 0,1 0,-1 1,1 1,-1-1,1 2,0 0,1 0,-1 1,0 0,0 1,0 0,20 3,24 6,0-4,1-1,65-5,166-26,49-2,100 29,-207 2,-204-4,1-1,0-1,-1-1,1-1,34-15,-34 12,-1 1,1 2,1 0,37-3,-60 8,-1 1,1 0,-1 0,1 0,-1 0,1 1,-1 0,1-1,-1 1,1 0,-1 1,0-1,0 1,0-1,0 1,0 0,5 4,-6-4,-1 1,1-1,-1 1,0-1,0 1,0 0,0-1,0 1,-1 0,1 0,-1-1,1 1,-1 0,0 0,0 0,-1 0,1-1,-1 1,1 0,-1 0,0 0,-1 2,-9 27,-29 56,-7 18,44-98,0 0,0-1,0 1,-1-1,0 0,0 0,-1 0,0-1,0 1,-1-1,1-1,-1 1,-1-1,-12 9,9-9,-1 0,1-1,-1-1,0 0,0 0,0-1,-1 0,1-1,-1 0,-11-1,-95-1,-197 9,156 5,0-6,-1-8,0-7,1-6,-227-51,372 62,-246-41,227 42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30T06:44:59.16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0 311,'79'-105,"-72"97,1 0,0 0,1 1,-1 0,1 0,1 1,-1 0,1 1,0 0,1 0,-1 1,1 1,-1-1,1 2,0 0,1 0,-1 1,0 0,0 1,0 0,20 3,24 6,0-4,1-1,65-5,166-26,49-2,100 29,-207 2,-204-4,1-1,0-1,-1-1,1-1,34-15,-34 12,-1 1,1 2,1 0,37-3,-60 8,-1 1,1 0,-1 0,1 0,-1 0,1 1,-1 0,1-1,-1 1,1 0,-1 1,0-1,0 1,0-1,0 1,0 0,5 4,-6-4,-1 1,1-1,-1 1,0-1,0 1,0 0,0-1,0 1,-1 0,1 0,-1-1,1 1,-1 0,0 0,0 0,-1 0,1-1,-1 1,1 0,-1 0,0 0,-1 2,-9 27,-29 56,-7 18,44-98,0 0,0-1,0 1,-1-1,0 0,0 0,-1 0,0-1,0 1,-1-1,1-1,-1 1,-1-1,-12 9,9-9,-1 0,1-1,-1-1,0 0,0 0,0-1,-1 0,1-1,-1 0,-11-1,-95-1,-197 9,156 5,0-6,-1-8,0-7,1-6,-227-51,372 62,-246-41,227 42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30T06:45:50.88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0 256,'2'-3,"1"1,-1 0,0 0,1 1,-1-1,1 0,-1 1,1-1,0 1,0 0,0 0,0 0,0 0,0 1,3-1,0-1,58-12,2 2,123-5,-114 12,822-18,-813 19,-1-3,91-19,-85 11,7 5,1 4,112 7,-83 2,100-3,178 2,-329 4,100 21,-107-15,1-2,69 0,-69-11,-1 3,0 3,0 3,72 17,-119-15,-21-9,0-1,0 0,0 1,0-1,0 0,0 1,0-1,0 0,0 0,0 1,-1-1,1 0,0 0,0 1,0-1,0 0,-1 0,1 1,0-1,0 0,-1 0,1 0,0 0,0 1,-1-1,1 0,0 0,-1 0,1 0,0 0,0 0,-1 0,1 0,0 0,-1 0,1 0,-1 0,-49 5,-286-31,171 9,-560-72,583 74,-237 5,115 8,101-13,-6-1,-477 14,339 4,241 0,0 3,-123 26,169-24,1 0,-1 0,2 2,-1 1,1 0,0 1,-24 21,40-31,1-1,0 1,0-1,0 1,0 0,0 0,0 0,0 0,0 0,0 0,0 0,0 0,0 0,1 0,-1 0,0 0,1 1,-1-1,1 0,0 0,-1 1,1-1,0 0,0 3,1-3,-1 0,1 0,1 0,-1 0,0-1,0 1,0 0,0-1,0 1,1-1,-1 1,0-1,1 1,-1-1,0 0,1 0,-1 0,0 0,2 0,17 1,0-2,24-3,-19 1,443-48,9 34,268 20,-417-4,-305 1,-1-1,1-1,0-1,-1-1,0-1,34-12,-27 8,0 1,1 1,0 2,51-3,127 10,-95 1,815-3,-1788 0,791-3,-1-4,-73-16,69 10,-107-7,-237 20,181 2,189-2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30T06:45:59.13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513 99,'0'-3,"1"1,-1 0,0-1,1 1,0-1,0 1,0 0,0 0,0 0,0-1,0 1,1 0,-1 0,1 0,-1 1,1-1,0 0,-1 1,1-1,0 1,0-1,1 1,-1 0,0 0,0 0,4-1,8-3,0 1,0 1,21-3,-29 5,158-16,255 6,-275 11,1249 31,-813-25,-330-9,1483 3,-1698 2,-1 1,1 2,0 1,-1 1,35 14,-67-21,-1 1,1 0,-1-1,1 1,-1 0,1 0,-1 0,1 1,-1-1,0 0,0 0,0 1,1-1,-1 0,-1 1,1-1,0 1,0 0,0-1,-1 1,1 0,-1-1,1 1,-1 0,0 0,0-1,0 1,0 0,0 0,0-1,0 1,-1 0,0 2,-2 10,-1-1,0 1,-10 19,-1 5,9-16,-5 19,-17 40,8-24,14-39,0 0,-1 0,-1 0,-12 19,17-32,-1-1,1 1,-1-1,0 1,0-1,0-1,-1 1,0-1,1 1,-1-1,0-1,-1 1,1-1,0 0,-1 0,1 0,-1-1,-8 2,-33 0,-1-1,-61-7,10 1,-334-17,331 15,59 4,1-1,-81-17,35 2,0 4,0 4,-105 2,-3-2,-342-17,284 17,-960-3,788 15,26-17,106 1,-219 10,529-2,0-1,-1 0,1-2,-2 1,1-2,20-17,-25 15,0 0,0-1,-2 0,1 0,-2-1,0 0,0 0,-1-1,5-24,-2 15,-7 18,1 0,0 1,0 0,1-1,-1 1,1 1,0-1,0 0,1 1,0 0,-1 0,1 0,1 1,-1 0,0 0,1 0,0 0,-1 1,1 0,0 0,12-2,12 0,-1 0,1 2,40 1,-37 1,47 1,-9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536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786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0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8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4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59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39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37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3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5" Type="http://schemas.openxmlformats.org/officeDocument/2006/relationships/customXml" Target="../ink/ink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customXml" Target="../ink/ink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5" Type="http://schemas.openxmlformats.org/officeDocument/2006/relationships/customXml" Target="../ink/ink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customXml" Target="../ink/ink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customXml" Target="../ink/ink4.xml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customXml" Target="../ink/ink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5111"/>
            <a:ext cx="9270991" cy="5208611"/>
          </a:xfrm>
          <a:custGeom>
            <a:avLst/>
            <a:gdLst/>
            <a:ahLst/>
            <a:cxnLst/>
            <a:rect l="l" t="t" r="r" b="b"/>
            <a:pathLst>
              <a:path w="18541982" h="10417223">
                <a:moveTo>
                  <a:pt x="0" y="0"/>
                </a:moveTo>
                <a:lnTo>
                  <a:pt x="18541982" y="0"/>
                </a:lnTo>
                <a:lnTo>
                  <a:pt x="18541982" y="10417223"/>
                </a:lnTo>
                <a:lnTo>
                  <a:pt x="0" y="10417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23">
              <a:defRPr/>
            </a:pPr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14350" y="514350"/>
            <a:ext cx="8115300" cy="41148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 cap="rnd">
              <a:solidFill>
                <a:srgbClr val="FC8181">
                  <a:alpha val="89804"/>
                </a:srgbClr>
              </a:solidFill>
              <a:prstDash val="lgDash"/>
              <a:round/>
            </a:ln>
          </p:spPr>
          <p:txBody>
            <a:bodyPr/>
            <a:lstStyle/>
            <a:p>
              <a:pPr defTabSz="457223">
                <a:defRPr/>
              </a:pP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23">
                <a:lnSpc>
                  <a:spcPts val="1511"/>
                </a:lnSpc>
                <a:defRPr/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-287533" y="2990850"/>
            <a:ext cx="1925833" cy="2152650"/>
          </a:xfrm>
          <a:custGeom>
            <a:avLst/>
            <a:gdLst/>
            <a:ahLst/>
            <a:cxnLst/>
            <a:rect l="l" t="t" r="r" b="b"/>
            <a:pathLst>
              <a:path w="2596105" h="3633226">
                <a:moveTo>
                  <a:pt x="0" y="0"/>
                </a:moveTo>
                <a:lnTo>
                  <a:pt x="2596105" y="0"/>
                </a:lnTo>
                <a:lnTo>
                  <a:pt x="2596105" y="3633226"/>
                </a:lnTo>
                <a:lnTo>
                  <a:pt x="0" y="3633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23">
              <a:defRPr/>
            </a:pPr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7620001" y="2990850"/>
            <a:ext cx="1688861" cy="2152650"/>
          </a:xfrm>
          <a:custGeom>
            <a:avLst/>
            <a:gdLst/>
            <a:ahLst/>
            <a:cxnLst/>
            <a:rect l="l" t="t" r="r" b="b"/>
            <a:pathLst>
              <a:path w="2596105" h="3633226">
                <a:moveTo>
                  <a:pt x="2596105" y="0"/>
                </a:moveTo>
                <a:lnTo>
                  <a:pt x="0" y="0"/>
                </a:lnTo>
                <a:lnTo>
                  <a:pt x="0" y="3633226"/>
                </a:lnTo>
                <a:lnTo>
                  <a:pt x="2596105" y="3633226"/>
                </a:lnTo>
                <a:lnTo>
                  <a:pt x="25961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23">
              <a:defRPr/>
            </a:pPr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05D1C-653D-2BF2-FF59-294B4ACA27AF}"/>
              </a:ext>
            </a:extLst>
          </p:cNvPr>
          <p:cNvSpPr txBox="1"/>
          <p:nvPr/>
        </p:nvSpPr>
        <p:spPr>
          <a:xfrm>
            <a:off x="1047750" y="2240645"/>
            <a:ext cx="7048500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en-US" sz="5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WELCOME</a:t>
            </a:r>
            <a:endParaRPr lang="en-US" sz="5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en-US" sz="5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To Our Class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4933" y="612736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UBND QUẬN DƯƠNG KINH</a:t>
            </a:r>
          </a:p>
          <a:p>
            <a:pPr algn="ctr"/>
            <a:r>
              <a:rPr lang="en-US" sz="2000" b="1" u="sng"/>
              <a:t>TRƯỜNG TIỂU HỌC ANH DŨNG</a:t>
            </a:r>
          </a:p>
        </p:txBody>
      </p:sp>
    </p:spTree>
    <p:extLst>
      <p:ext uri="{BB962C8B-B14F-4D97-AF65-F5344CB8AC3E}">
        <p14:creationId xmlns:p14="http://schemas.microsoft.com/office/powerpoint/2010/main" val="29598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DDCD38-796B-4E94-B092-548028D95650}"/>
              </a:ext>
            </a:extLst>
          </p:cNvPr>
          <p:cNvSpPr txBox="1"/>
          <p:nvPr/>
        </p:nvSpPr>
        <p:spPr>
          <a:xfrm>
            <a:off x="2999675" y="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E01B16-F4CA-4C80-B9FE-3F2A151049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2863" b="-2369"/>
          <a:stretch/>
        </p:blipFill>
        <p:spPr>
          <a:xfrm>
            <a:off x="1831182" y="569987"/>
            <a:ext cx="5407818" cy="42176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B5930A-B3AC-42AD-B736-A0382A60E351}"/>
              </a:ext>
            </a:extLst>
          </p:cNvPr>
          <p:cNvSpPr txBox="1"/>
          <p:nvPr/>
        </p:nvSpPr>
        <p:spPr>
          <a:xfrm>
            <a:off x="3233627" y="826982"/>
            <a:ext cx="2161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Hi, Lucky!</a:t>
            </a:r>
            <a:endParaRPr lang="en-US" sz="2400">
              <a:latin typeface="Comic Sans MS" panose="030F0702030302020204" pitchFamily="66" charset="0"/>
            </a:endParaRPr>
          </a:p>
        </p:txBody>
      </p:sp>
      <p:pic>
        <p:nvPicPr>
          <p:cNvPr id="3" name="Track 94">
            <a:hlinkClick r:id="" action="ppaction://media"/>
            <a:extLst>
              <a:ext uri="{FF2B5EF4-FFF2-40B4-BE49-F238E27FC236}">
                <a16:creationId xmlns:a16="http://schemas.microsoft.com/office/drawing/2014/main" id="{7005D3FB-44BC-4B7C-A27A-26ADA2A6966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15" end="25558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7550" y="-49528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D5945D-A898-4300-9213-7371D60163A4}"/>
              </a:ext>
            </a:extLst>
          </p:cNvPr>
          <p:cNvSpPr txBox="1"/>
          <p:nvPr/>
        </p:nvSpPr>
        <p:spPr>
          <a:xfrm>
            <a:off x="4775613" y="1369704"/>
            <a:ext cx="2161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Hello, Phil!</a:t>
            </a:r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AD9D51-8180-4C52-8DE7-66355B31D5A3}"/>
              </a:ext>
            </a:extLst>
          </p:cNvPr>
          <p:cNvSpPr txBox="1"/>
          <p:nvPr/>
        </p:nvSpPr>
        <p:spPr>
          <a:xfrm>
            <a:off x="3325067" y="1993228"/>
            <a:ext cx="2161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Hi, Nam!</a:t>
            </a:r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6E7C77-B366-4CDF-A563-3B57CCBA057A}"/>
              </a:ext>
            </a:extLst>
          </p:cNvPr>
          <p:cNvSpPr txBox="1"/>
          <p:nvPr/>
        </p:nvSpPr>
        <p:spPr>
          <a:xfrm>
            <a:off x="3729237" y="4111848"/>
            <a:ext cx="2161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Hello, Sue!</a:t>
            </a:r>
            <a:endParaRPr lang="en-US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4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1" grpId="0"/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DDCD38-796B-4E94-B092-548028D95650}"/>
              </a:ext>
            </a:extLst>
          </p:cNvPr>
          <p:cNvSpPr txBox="1"/>
          <p:nvPr/>
        </p:nvSpPr>
        <p:spPr>
          <a:xfrm>
            <a:off x="2999675" y="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E01B16-F4CA-4C80-B9FE-3F2A151049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738" r="-2754"/>
          <a:stretch/>
        </p:blipFill>
        <p:spPr>
          <a:xfrm>
            <a:off x="1588770" y="560072"/>
            <a:ext cx="6412230" cy="42176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B5930A-B3AC-42AD-B736-A0382A60E351}"/>
              </a:ext>
            </a:extLst>
          </p:cNvPr>
          <p:cNvSpPr txBox="1"/>
          <p:nvPr/>
        </p:nvSpPr>
        <p:spPr>
          <a:xfrm>
            <a:off x="1850597" y="1807081"/>
            <a:ext cx="2161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Goodbye!</a:t>
            </a:r>
            <a:endParaRPr lang="en-US" sz="2400">
              <a:latin typeface="Comic Sans MS" panose="030F0702030302020204" pitchFamily="66" charset="0"/>
            </a:endParaRPr>
          </a:p>
        </p:txBody>
      </p:sp>
      <p:pic>
        <p:nvPicPr>
          <p:cNvPr id="3" name="Track 94">
            <a:hlinkClick r:id="" action="ppaction://media"/>
            <a:extLst>
              <a:ext uri="{FF2B5EF4-FFF2-40B4-BE49-F238E27FC236}">
                <a16:creationId xmlns:a16="http://schemas.microsoft.com/office/drawing/2014/main" id="{7005D3FB-44BC-4B7C-A27A-26ADA2A6966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239" end="19709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7550" y="-49528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D5945D-A898-4300-9213-7371D60163A4}"/>
              </a:ext>
            </a:extLst>
          </p:cNvPr>
          <p:cNvSpPr txBox="1"/>
          <p:nvPr/>
        </p:nvSpPr>
        <p:spPr>
          <a:xfrm>
            <a:off x="3845131" y="1356472"/>
            <a:ext cx="2161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Bye!</a:t>
            </a:r>
            <a:endParaRPr lang="en-US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DDCD38-796B-4E94-B092-548028D95650}"/>
              </a:ext>
            </a:extLst>
          </p:cNvPr>
          <p:cNvSpPr txBox="1"/>
          <p:nvPr/>
        </p:nvSpPr>
        <p:spPr>
          <a:xfrm>
            <a:off x="2999675" y="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E01B16-F4CA-4C80-B9FE-3F2A151049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" r="350"/>
          <a:stretch/>
        </p:blipFill>
        <p:spPr>
          <a:xfrm>
            <a:off x="1291590" y="560072"/>
            <a:ext cx="6995160" cy="42176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B5930A-B3AC-42AD-B736-A0382A60E351}"/>
              </a:ext>
            </a:extLst>
          </p:cNvPr>
          <p:cNvSpPr txBox="1"/>
          <p:nvPr/>
        </p:nvSpPr>
        <p:spPr>
          <a:xfrm>
            <a:off x="3382748" y="920226"/>
            <a:ext cx="28128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Look! I can see a teddy bear.</a:t>
            </a:r>
          </a:p>
        </p:txBody>
      </p:sp>
      <p:pic>
        <p:nvPicPr>
          <p:cNvPr id="3" name="Track 94">
            <a:hlinkClick r:id="" action="ppaction://media"/>
            <a:extLst>
              <a:ext uri="{FF2B5EF4-FFF2-40B4-BE49-F238E27FC236}">
                <a16:creationId xmlns:a16="http://schemas.microsoft.com/office/drawing/2014/main" id="{7005D3FB-44BC-4B7C-A27A-26ADA2A6966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379" end="10023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7550" y="-49528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D5945D-A898-4300-9213-7371D60163A4}"/>
              </a:ext>
            </a:extLst>
          </p:cNvPr>
          <p:cNvSpPr txBox="1"/>
          <p:nvPr/>
        </p:nvSpPr>
        <p:spPr>
          <a:xfrm>
            <a:off x="5637736" y="1991952"/>
            <a:ext cx="21613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It’s Lucy’s teddy bear! </a:t>
            </a:r>
          </a:p>
        </p:txBody>
      </p:sp>
    </p:spTree>
    <p:extLst>
      <p:ext uri="{BB962C8B-B14F-4D97-AF65-F5344CB8AC3E}">
        <p14:creationId xmlns:p14="http://schemas.microsoft.com/office/powerpoint/2010/main" val="352924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3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E01B16-F4CA-4C80-B9FE-3F2A151049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2030" b="-1626"/>
          <a:stretch/>
        </p:blipFill>
        <p:spPr>
          <a:xfrm>
            <a:off x="1954530" y="560072"/>
            <a:ext cx="5113020" cy="42859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DDCD38-796B-4E94-B092-548028D95650}"/>
              </a:ext>
            </a:extLst>
          </p:cNvPr>
          <p:cNvSpPr txBox="1"/>
          <p:nvPr/>
        </p:nvSpPr>
        <p:spPr>
          <a:xfrm>
            <a:off x="2999675" y="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5930A-B3AC-42AD-B736-A0382A60E351}"/>
              </a:ext>
            </a:extLst>
          </p:cNvPr>
          <p:cNvSpPr txBox="1"/>
          <p:nvPr/>
        </p:nvSpPr>
        <p:spPr>
          <a:xfrm>
            <a:off x="3601549" y="3752431"/>
            <a:ext cx="28128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Stop! Lucy! Your teddy bear!</a:t>
            </a:r>
            <a:endParaRPr lang="en-US" sz="40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Track 94">
            <a:hlinkClick r:id="" action="ppaction://media"/>
            <a:extLst>
              <a:ext uri="{FF2B5EF4-FFF2-40B4-BE49-F238E27FC236}">
                <a16:creationId xmlns:a16="http://schemas.microsoft.com/office/drawing/2014/main" id="{7005D3FB-44BC-4B7C-A27A-26ADA2A6966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899" end="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7550" y="-49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4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rtoon children in a green bus&#10;&#10;Description automatically generated with medium confidence">
            <a:extLst>
              <a:ext uri="{FF2B5EF4-FFF2-40B4-BE49-F238E27FC236}">
                <a16:creationId xmlns:a16="http://schemas.microsoft.com/office/drawing/2014/main" id="{2F083687-0584-4668-98C7-5008849674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497"/>
          <a:stretch/>
        </p:blipFill>
        <p:spPr>
          <a:xfrm>
            <a:off x="4730022" y="2440760"/>
            <a:ext cx="3302201" cy="2577010"/>
          </a:xfrm>
          <a:prstGeom prst="rect">
            <a:avLst/>
          </a:prstGeom>
        </p:spPr>
      </p:pic>
      <p:pic>
        <p:nvPicPr>
          <p:cNvPr id="3" name="Picture 2" descr="A cartoon of kids in a superhero garment&#10;&#10;Description automatically generated">
            <a:extLst>
              <a:ext uri="{FF2B5EF4-FFF2-40B4-BE49-F238E27FC236}">
                <a16:creationId xmlns:a16="http://schemas.microsoft.com/office/drawing/2014/main" id="{5326949F-855D-4B3E-B0B8-FF81518CA6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88" y="298637"/>
            <a:ext cx="3209861" cy="2378957"/>
          </a:xfrm>
          <a:prstGeom prst="rect">
            <a:avLst/>
          </a:prstGeom>
        </p:spPr>
      </p:pic>
      <p:pic>
        <p:nvPicPr>
          <p:cNvPr id="5" name="Picture 4" descr="A cartoon of kids in a bus&#10;&#10;Description automatically generated">
            <a:extLst>
              <a:ext uri="{FF2B5EF4-FFF2-40B4-BE49-F238E27FC236}">
                <a16:creationId xmlns:a16="http://schemas.microsoft.com/office/drawing/2014/main" id="{0BC737AB-C4D0-439D-81A3-49B525853A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2765" y="298637"/>
            <a:ext cx="3116714" cy="2142123"/>
          </a:xfrm>
          <a:prstGeom prst="rect">
            <a:avLst/>
          </a:prstGeom>
        </p:spPr>
      </p:pic>
      <p:pic>
        <p:nvPicPr>
          <p:cNvPr id="7" name="Picture 6" descr="Cartoon of kids in garment&#10;&#10;Description automatically generated">
            <a:extLst>
              <a:ext uri="{FF2B5EF4-FFF2-40B4-BE49-F238E27FC236}">
                <a16:creationId xmlns:a16="http://schemas.microsoft.com/office/drawing/2014/main" id="{88B3535A-BCFA-4473-A542-E6B2D7E334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100" y="2677594"/>
            <a:ext cx="3423439" cy="2053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B81178-2F4D-4814-A613-73DA11BF4026}"/>
              </a:ext>
            </a:extLst>
          </p:cNvPr>
          <p:cNvSpPr txBox="1"/>
          <p:nvPr/>
        </p:nvSpPr>
        <p:spPr>
          <a:xfrm>
            <a:off x="1762214" y="344357"/>
            <a:ext cx="1562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Hi, Lucky!</a:t>
            </a:r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AF0C5-1A9C-4C77-B084-D48F0F7EF4D5}"/>
              </a:ext>
            </a:extLst>
          </p:cNvPr>
          <p:cNvSpPr txBox="1"/>
          <p:nvPr/>
        </p:nvSpPr>
        <p:spPr>
          <a:xfrm>
            <a:off x="2688489" y="671481"/>
            <a:ext cx="1562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Hello, Phil!</a:t>
            </a:r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AB4D4-C1CE-43CD-9FF4-ADAAE8ACC865}"/>
              </a:ext>
            </a:extLst>
          </p:cNvPr>
          <p:cNvSpPr txBox="1"/>
          <p:nvPr/>
        </p:nvSpPr>
        <p:spPr>
          <a:xfrm>
            <a:off x="1762213" y="1017355"/>
            <a:ext cx="1562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Hi, Nam!</a:t>
            </a:r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4D5F4-877F-4835-B20D-99436262C713}"/>
              </a:ext>
            </a:extLst>
          </p:cNvPr>
          <p:cNvSpPr txBox="1"/>
          <p:nvPr/>
        </p:nvSpPr>
        <p:spPr>
          <a:xfrm>
            <a:off x="2025085" y="2305773"/>
            <a:ext cx="1562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Hello, Sue!</a:t>
            </a:r>
            <a:endParaRPr lang="en-US" sz="1600">
              <a:solidFill>
                <a:srgbClr val="015BAA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E64974-7CA7-44B0-B7BA-008C6E5854C4}"/>
              </a:ext>
            </a:extLst>
          </p:cNvPr>
          <p:cNvSpPr txBox="1"/>
          <p:nvPr/>
        </p:nvSpPr>
        <p:spPr>
          <a:xfrm>
            <a:off x="4904078" y="861868"/>
            <a:ext cx="10831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Goodbye!</a:t>
            </a:r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B5155-F327-4FF0-B188-6CFA67289189}"/>
              </a:ext>
            </a:extLst>
          </p:cNvPr>
          <p:cNvSpPr txBox="1"/>
          <p:nvPr/>
        </p:nvSpPr>
        <p:spPr>
          <a:xfrm>
            <a:off x="5852630" y="671481"/>
            <a:ext cx="10831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Bye!</a:t>
            </a:r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B7BBC2-538F-47A4-88C8-A3E350E4F824}"/>
              </a:ext>
            </a:extLst>
          </p:cNvPr>
          <p:cNvSpPr txBox="1"/>
          <p:nvPr/>
        </p:nvSpPr>
        <p:spPr>
          <a:xfrm>
            <a:off x="1715727" y="2753661"/>
            <a:ext cx="1754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015BAA"/>
                </a:solidFill>
                <a:latin typeface="Comic Sans MS" panose="030F0702030302020204" pitchFamily="66" charset="0"/>
              </a:rPr>
              <a:t>Look! I can see a teddy bear.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89803-2C6E-49E3-AEE8-3687D590A6B3}"/>
              </a:ext>
            </a:extLst>
          </p:cNvPr>
          <p:cNvSpPr txBox="1"/>
          <p:nvPr/>
        </p:nvSpPr>
        <p:spPr>
          <a:xfrm>
            <a:off x="2688489" y="3301803"/>
            <a:ext cx="17538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015BAA"/>
                </a:solidFill>
                <a:latin typeface="Comic Sans MS" panose="030F0702030302020204" pitchFamily="66" charset="0"/>
              </a:rPr>
              <a:t>It’s Lucy’s teddy bear!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548D32-997C-4A32-BFA4-A2E2AA545727}"/>
              </a:ext>
            </a:extLst>
          </p:cNvPr>
          <p:cNvSpPr txBox="1"/>
          <p:nvPr/>
        </p:nvSpPr>
        <p:spPr>
          <a:xfrm>
            <a:off x="5741624" y="4431643"/>
            <a:ext cx="1905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015BAA"/>
                </a:solidFill>
                <a:latin typeface="Comic Sans MS" panose="030F0702030302020204" pitchFamily="66" charset="0"/>
              </a:rPr>
              <a:t>Stop! Lucy! Your teddy bear!</a:t>
            </a:r>
            <a:endParaRPr lang="en-US" sz="2800">
              <a:solidFill>
                <a:srgbClr val="015BAA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Track 94">
            <a:hlinkClick r:id="" action="ppaction://media"/>
            <a:extLst>
              <a:ext uri="{FF2B5EF4-FFF2-40B4-BE49-F238E27FC236}">
                <a16:creationId xmlns:a16="http://schemas.microsoft.com/office/drawing/2014/main" id="{C47556BB-734F-44C0-8C47-4FD710FE4B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43" end="0.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06102" y="3666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5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83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CD754-C347-4985-8983-345C9C76E453}"/>
              </a:ext>
            </a:extLst>
          </p:cNvPr>
          <p:cNvSpPr txBox="1"/>
          <p:nvPr/>
        </p:nvSpPr>
        <p:spPr>
          <a:xfrm>
            <a:off x="650895" y="1269058"/>
            <a:ext cx="5562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Play as </a:t>
            </a:r>
            <a:r>
              <a:rPr lang="en-US" sz="4400" b="1">
                <a:solidFill>
                  <a:srgbClr val="FF0066"/>
                </a:solidFill>
                <a:latin typeface="Comic Sans MS" panose="030F0702030302020204" pitchFamily="66" charset="0"/>
              </a:rPr>
              <a:t>a character</a:t>
            </a:r>
            <a:endParaRPr lang="en-US" sz="44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5A78D-C0ED-4CA1-B600-3484D3743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40" b="9155"/>
          <a:stretch/>
        </p:blipFill>
        <p:spPr>
          <a:xfrm rot="691947">
            <a:off x="6538080" y="2415840"/>
            <a:ext cx="654516" cy="5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25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rtoon children in a green bus&#10;&#10;Description automatically generated with medium confidence">
            <a:extLst>
              <a:ext uri="{FF2B5EF4-FFF2-40B4-BE49-F238E27FC236}">
                <a16:creationId xmlns:a16="http://schemas.microsoft.com/office/drawing/2014/main" id="{2F083687-0584-4668-98C7-5008849674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7"/>
          <a:stretch/>
        </p:blipFill>
        <p:spPr>
          <a:xfrm>
            <a:off x="4730022" y="2440760"/>
            <a:ext cx="3302201" cy="2577010"/>
          </a:xfrm>
          <a:prstGeom prst="rect">
            <a:avLst/>
          </a:prstGeom>
        </p:spPr>
      </p:pic>
      <p:pic>
        <p:nvPicPr>
          <p:cNvPr id="3" name="Picture 2" descr="A cartoon of kids in a superhero garment&#10;&#10;Description automatically generated">
            <a:extLst>
              <a:ext uri="{FF2B5EF4-FFF2-40B4-BE49-F238E27FC236}">
                <a16:creationId xmlns:a16="http://schemas.microsoft.com/office/drawing/2014/main" id="{5326949F-855D-4B3E-B0B8-FF81518CA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88" y="298637"/>
            <a:ext cx="3209861" cy="2378957"/>
          </a:xfrm>
          <a:prstGeom prst="rect">
            <a:avLst/>
          </a:prstGeom>
        </p:spPr>
      </p:pic>
      <p:pic>
        <p:nvPicPr>
          <p:cNvPr id="5" name="Picture 4" descr="A cartoon of kids in a bus&#10;&#10;Description automatically generated">
            <a:extLst>
              <a:ext uri="{FF2B5EF4-FFF2-40B4-BE49-F238E27FC236}">
                <a16:creationId xmlns:a16="http://schemas.microsoft.com/office/drawing/2014/main" id="{0BC737AB-C4D0-439D-81A3-49B525853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765" y="298637"/>
            <a:ext cx="3116714" cy="2142123"/>
          </a:xfrm>
          <a:prstGeom prst="rect">
            <a:avLst/>
          </a:prstGeom>
        </p:spPr>
      </p:pic>
      <p:pic>
        <p:nvPicPr>
          <p:cNvPr id="7" name="Picture 6" descr="Cartoon of kids in garment&#10;&#10;Description automatically generated">
            <a:extLst>
              <a:ext uri="{FF2B5EF4-FFF2-40B4-BE49-F238E27FC236}">
                <a16:creationId xmlns:a16="http://schemas.microsoft.com/office/drawing/2014/main" id="{88B3535A-BCFA-4473-A542-E6B2D7E33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100" y="2677594"/>
            <a:ext cx="3423439" cy="2053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B81178-2F4D-4814-A613-73DA11BF4026}"/>
              </a:ext>
            </a:extLst>
          </p:cNvPr>
          <p:cNvSpPr txBox="1"/>
          <p:nvPr/>
        </p:nvSpPr>
        <p:spPr>
          <a:xfrm>
            <a:off x="1762214" y="344357"/>
            <a:ext cx="1562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Hi, Lucky!</a:t>
            </a:r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AF0C5-1A9C-4C77-B084-D48F0F7EF4D5}"/>
              </a:ext>
            </a:extLst>
          </p:cNvPr>
          <p:cNvSpPr txBox="1"/>
          <p:nvPr/>
        </p:nvSpPr>
        <p:spPr>
          <a:xfrm>
            <a:off x="2688489" y="671481"/>
            <a:ext cx="1562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Hello, Phil!</a:t>
            </a:r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AB4D4-C1CE-43CD-9FF4-ADAAE8ACC865}"/>
              </a:ext>
            </a:extLst>
          </p:cNvPr>
          <p:cNvSpPr txBox="1"/>
          <p:nvPr/>
        </p:nvSpPr>
        <p:spPr>
          <a:xfrm>
            <a:off x="1762213" y="1017355"/>
            <a:ext cx="1562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Hi, Nam!</a:t>
            </a:r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4D5F4-877F-4835-B20D-99436262C713}"/>
              </a:ext>
            </a:extLst>
          </p:cNvPr>
          <p:cNvSpPr txBox="1"/>
          <p:nvPr/>
        </p:nvSpPr>
        <p:spPr>
          <a:xfrm>
            <a:off x="2025085" y="2305773"/>
            <a:ext cx="15628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Hello, Sue!</a:t>
            </a:r>
            <a:endParaRPr lang="en-US" sz="1600">
              <a:solidFill>
                <a:srgbClr val="015BAA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E64974-7CA7-44B0-B7BA-008C6E5854C4}"/>
              </a:ext>
            </a:extLst>
          </p:cNvPr>
          <p:cNvSpPr txBox="1"/>
          <p:nvPr/>
        </p:nvSpPr>
        <p:spPr>
          <a:xfrm>
            <a:off x="4904078" y="861868"/>
            <a:ext cx="10831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Goodbye!</a:t>
            </a:r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B5155-F327-4FF0-B188-6CFA67289189}"/>
              </a:ext>
            </a:extLst>
          </p:cNvPr>
          <p:cNvSpPr txBox="1"/>
          <p:nvPr/>
        </p:nvSpPr>
        <p:spPr>
          <a:xfrm>
            <a:off x="5852630" y="671481"/>
            <a:ext cx="10831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Bye!</a:t>
            </a:r>
            <a:endParaRPr lang="en-US" sz="160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B7BBC2-538F-47A4-88C8-A3E350E4F824}"/>
              </a:ext>
            </a:extLst>
          </p:cNvPr>
          <p:cNvSpPr txBox="1"/>
          <p:nvPr/>
        </p:nvSpPr>
        <p:spPr>
          <a:xfrm>
            <a:off x="1715727" y="2753661"/>
            <a:ext cx="1754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015BAA"/>
                </a:solidFill>
                <a:latin typeface="Comic Sans MS" panose="030F0702030302020204" pitchFamily="66" charset="0"/>
              </a:rPr>
              <a:t>Look! I can see a teddy bear.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A89803-2C6E-49E3-AEE8-3687D590A6B3}"/>
              </a:ext>
            </a:extLst>
          </p:cNvPr>
          <p:cNvSpPr txBox="1"/>
          <p:nvPr/>
        </p:nvSpPr>
        <p:spPr>
          <a:xfrm>
            <a:off x="2688489" y="3301803"/>
            <a:ext cx="17538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015BAA"/>
                </a:solidFill>
                <a:latin typeface="Comic Sans MS" panose="030F0702030302020204" pitchFamily="66" charset="0"/>
              </a:rPr>
              <a:t>It’s Lucy’s teddy bear!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548D32-997C-4A32-BFA4-A2E2AA545727}"/>
              </a:ext>
            </a:extLst>
          </p:cNvPr>
          <p:cNvSpPr txBox="1"/>
          <p:nvPr/>
        </p:nvSpPr>
        <p:spPr>
          <a:xfrm>
            <a:off x="5741624" y="4431643"/>
            <a:ext cx="1905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015BAA"/>
                </a:solidFill>
                <a:latin typeface="Comic Sans MS" panose="030F0702030302020204" pitchFamily="66" charset="0"/>
              </a:rPr>
              <a:t>Stop! Lucy! Your teddy bear!</a:t>
            </a:r>
            <a:endParaRPr lang="en-US" sz="2800">
              <a:solidFill>
                <a:srgbClr val="015BAA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1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90601" y="2400301"/>
            <a:ext cx="7484532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2. Look and circle.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463C06F1-F0FF-4C3B-9CC2-4D93643BBFA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09874D56-C310-4C95-817A-70B16A4079BD}"/>
              </a:ext>
            </a:extLst>
          </p:cNvPr>
          <p:cNvSpPr/>
          <p:nvPr/>
        </p:nvSpPr>
        <p:spPr>
          <a:xfrm>
            <a:off x="2679700" y="19525"/>
            <a:ext cx="3962399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784064" y="2925659"/>
            <a:ext cx="8359936" cy="13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face  	hands 	foot</a:t>
            </a:r>
            <a:r>
              <a:rPr lang="en-US" sz="2800">
                <a:latin typeface="Comic Sans MS" panose="030F0702030302020204" pitchFamily="66" charset="0"/>
              </a:rPr>
              <a:t> 		</a:t>
            </a:r>
            <a:r>
              <a:rPr lang="en-US" sz="2800" b="1">
                <a:latin typeface="Comic Sans MS" panose="030F0702030302020204" pitchFamily="66" charset="0"/>
              </a:rPr>
              <a:t>teddy bear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bus 		tiger		turtle 	windows 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38938" y="19525"/>
            <a:ext cx="348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E23B2C-52F4-4BCF-99AF-E5DD6F69B094}"/>
              </a:ext>
            </a:extLst>
          </p:cNvPr>
          <p:cNvGrpSpPr/>
          <p:nvPr/>
        </p:nvGrpSpPr>
        <p:grpSpPr>
          <a:xfrm>
            <a:off x="446564" y="849630"/>
            <a:ext cx="8250872" cy="1893570"/>
            <a:chOff x="1166654" y="838200"/>
            <a:chExt cx="8250872" cy="18935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155AD3-CDB5-4804-A743-BEB9D84AB6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422" r="456"/>
            <a:stretch/>
          </p:blipFill>
          <p:spPr>
            <a:xfrm>
              <a:off x="2446020" y="838200"/>
              <a:ext cx="6971506" cy="189357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8A9C2F-1399-4D5B-A675-8FEE156D5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07" r="83474"/>
            <a:stretch/>
          </p:blipFill>
          <p:spPr>
            <a:xfrm>
              <a:off x="1166654" y="838200"/>
              <a:ext cx="1279366" cy="1893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036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09874D56-C310-4C95-817A-70B16A4079BD}"/>
              </a:ext>
            </a:extLst>
          </p:cNvPr>
          <p:cNvSpPr/>
          <p:nvPr/>
        </p:nvSpPr>
        <p:spPr>
          <a:xfrm>
            <a:off x="2679700" y="19525"/>
            <a:ext cx="3962399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38938" y="19525"/>
            <a:ext cx="348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55AD3-CDB5-4804-A743-BEB9D84AB6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21" r="78873"/>
          <a:stretch/>
        </p:blipFill>
        <p:spPr>
          <a:xfrm>
            <a:off x="3492360" y="714311"/>
            <a:ext cx="2337078" cy="2164207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6220EEF-95FB-4DF8-90A5-7D88A9D380E9}"/>
              </a:ext>
            </a:extLst>
          </p:cNvPr>
          <p:cNvSpPr/>
          <p:nvPr/>
        </p:nvSpPr>
        <p:spPr>
          <a:xfrm>
            <a:off x="6160771" y="2925659"/>
            <a:ext cx="2199166" cy="789091"/>
          </a:xfrm>
          <a:custGeom>
            <a:avLst/>
            <a:gdLst>
              <a:gd name="connsiteX0" fmla="*/ 39701 w 814051"/>
              <a:gd name="connsiteY0" fmla="*/ 321677 h 464613"/>
              <a:gd name="connsiteX1" fmla="*/ 52401 w 814051"/>
              <a:gd name="connsiteY1" fmla="*/ 67677 h 464613"/>
              <a:gd name="connsiteX2" fmla="*/ 496901 w 814051"/>
              <a:gd name="connsiteY2" fmla="*/ 4177 h 464613"/>
              <a:gd name="connsiteX3" fmla="*/ 801701 w 814051"/>
              <a:gd name="connsiteY3" fmla="*/ 156577 h 464613"/>
              <a:gd name="connsiteX4" fmla="*/ 712801 w 814051"/>
              <a:gd name="connsiteY4" fmla="*/ 397877 h 464613"/>
              <a:gd name="connsiteX5" fmla="*/ 331801 w 814051"/>
              <a:gd name="connsiteY5" fmla="*/ 461377 h 464613"/>
              <a:gd name="connsiteX6" fmla="*/ 39701 w 814051"/>
              <a:gd name="connsiteY6" fmla="*/ 321677 h 46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051" h="464613">
                <a:moveTo>
                  <a:pt x="39701" y="321677"/>
                </a:moveTo>
                <a:cubicBezTo>
                  <a:pt x="-6866" y="256060"/>
                  <a:pt x="-23799" y="120594"/>
                  <a:pt x="52401" y="67677"/>
                </a:cubicBezTo>
                <a:cubicBezTo>
                  <a:pt x="128601" y="14760"/>
                  <a:pt x="372018" y="-10640"/>
                  <a:pt x="496901" y="4177"/>
                </a:cubicBezTo>
                <a:cubicBezTo>
                  <a:pt x="621784" y="18994"/>
                  <a:pt x="765718" y="90960"/>
                  <a:pt x="801701" y="156577"/>
                </a:cubicBezTo>
                <a:cubicBezTo>
                  <a:pt x="837684" y="222194"/>
                  <a:pt x="791118" y="347077"/>
                  <a:pt x="712801" y="397877"/>
                </a:cubicBezTo>
                <a:cubicBezTo>
                  <a:pt x="634484" y="448677"/>
                  <a:pt x="443984" y="474077"/>
                  <a:pt x="331801" y="461377"/>
                </a:cubicBezTo>
                <a:cubicBezTo>
                  <a:pt x="219618" y="448677"/>
                  <a:pt x="86268" y="387294"/>
                  <a:pt x="39701" y="32167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3F0EC-536C-49AA-8DBD-FC53351840C3}"/>
              </a:ext>
            </a:extLst>
          </p:cNvPr>
          <p:cNvSpPr txBox="1"/>
          <p:nvPr/>
        </p:nvSpPr>
        <p:spPr>
          <a:xfrm>
            <a:off x="784064" y="2925659"/>
            <a:ext cx="8359936" cy="13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face  	hands 	foot</a:t>
            </a:r>
            <a:r>
              <a:rPr lang="en-US" sz="2800">
                <a:latin typeface="Comic Sans MS" panose="030F0702030302020204" pitchFamily="66" charset="0"/>
              </a:rPr>
              <a:t> 		</a:t>
            </a:r>
            <a:r>
              <a:rPr lang="en-US" sz="2800" b="1">
                <a:latin typeface="Comic Sans MS" panose="030F0702030302020204" pitchFamily="66" charset="0"/>
              </a:rPr>
              <a:t>teddy bear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bus 		tiger		turtle 	windows 	</a:t>
            </a:r>
          </a:p>
        </p:txBody>
      </p:sp>
    </p:spTree>
    <p:extLst>
      <p:ext uri="{BB962C8B-B14F-4D97-AF65-F5344CB8AC3E}">
        <p14:creationId xmlns:p14="http://schemas.microsoft.com/office/powerpoint/2010/main" val="6323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83159" y="1151195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omic Sans MS" panose="030F0702030302020204" pitchFamily="66" charset="0"/>
              </a:rPr>
              <a:t>REVIEW 4</a:t>
            </a:r>
            <a:endParaRPr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480657" y="2455635"/>
            <a:ext cx="43887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Period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endParaRPr lang="vi-VN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66257" y="2242119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7912254" y="3476487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7006860" y="3070665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275450" y="2962321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09874D56-C310-4C95-817A-70B16A4079BD}"/>
              </a:ext>
            </a:extLst>
          </p:cNvPr>
          <p:cNvSpPr/>
          <p:nvPr/>
        </p:nvSpPr>
        <p:spPr>
          <a:xfrm>
            <a:off x="2679700" y="19525"/>
            <a:ext cx="3962399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38938" y="19525"/>
            <a:ext cx="348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55AD3-CDB5-4804-A743-BEB9D84AB6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63" t="727" r="52289" b="-727"/>
          <a:stretch/>
        </p:blipFill>
        <p:spPr>
          <a:xfrm>
            <a:off x="3492360" y="714311"/>
            <a:ext cx="2337078" cy="2164207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6220EEF-95FB-4DF8-90A5-7D88A9D380E9}"/>
              </a:ext>
            </a:extLst>
          </p:cNvPr>
          <p:cNvSpPr/>
          <p:nvPr/>
        </p:nvSpPr>
        <p:spPr>
          <a:xfrm>
            <a:off x="4244437" y="3040380"/>
            <a:ext cx="1287683" cy="617220"/>
          </a:xfrm>
          <a:custGeom>
            <a:avLst/>
            <a:gdLst>
              <a:gd name="connsiteX0" fmla="*/ 39701 w 814051"/>
              <a:gd name="connsiteY0" fmla="*/ 321677 h 464613"/>
              <a:gd name="connsiteX1" fmla="*/ 52401 w 814051"/>
              <a:gd name="connsiteY1" fmla="*/ 67677 h 464613"/>
              <a:gd name="connsiteX2" fmla="*/ 496901 w 814051"/>
              <a:gd name="connsiteY2" fmla="*/ 4177 h 464613"/>
              <a:gd name="connsiteX3" fmla="*/ 801701 w 814051"/>
              <a:gd name="connsiteY3" fmla="*/ 156577 h 464613"/>
              <a:gd name="connsiteX4" fmla="*/ 712801 w 814051"/>
              <a:gd name="connsiteY4" fmla="*/ 397877 h 464613"/>
              <a:gd name="connsiteX5" fmla="*/ 331801 w 814051"/>
              <a:gd name="connsiteY5" fmla="*/ 461377 h 464613"/>
              <a:gd name="connsiteX6" fmla="*/ 39701 w 814051"/>
              <a:gd name="connsiteY6" fmla="*/ 321677 h 46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051" h="464613">
                <a:moveTo>
                  <a:pt x="39701" y="321677"/>
                </a:moveTo>
                <a:cubicBezTo>
                  <a:pt x="-6866" y="256060"/>
                  <a:pt x="-23799" y="120594"/>
                  <a:pt x="52401" y="67677"/>
                </a:cubicBezTo>
                <a:cubicBezTo>
                  <a:pt x="128601" y="14760"/>
                  <a:pt x="372018" y="-10640"/>
                  <a:pt x="496901" y="4177"/>
                </a:cubicBezTo>
                <a:cubicBezTo>
                  <a:pt x="621784" y="18994"/>
                  <a:pt x="765718" y="90960"/>
                  <a:pt x="801701" y="156577"/>
                </a:cubicBezTo>
                <a:cubicBezTo>
                  <a:pt x="837684" y="222194"/>
                  <a:pt x="791118" y="347077"/>
                  <a:pt x="712801" y="397877"/>
                </a:cubicBezTo>
                <a:cubicBezTo>
                  <a:pt x="634484" y="448677"/>
                  <a:pt x="443984" y="474077"/>
                  <a:pt x="331801" y="461377"/>
                </a:cubicBezTo>
                <a:cubicBezTo>
                  <a:pt x="219618" y="448677"/>
                  <a:pt x="86268" y="387294"/>
                  <a:pt x="39701" y="32167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3F0EC-536C-49AA-8DBD-FC53351840C3}"/>
              </a:ext>
            </a:extLst>
          </p:cNvPr>
          <p:cNvSpPr txBox="1"/>
          <p:nvPr/>
        </p:nvSpPr>
        <p:spPr>
          <a:xfrm>
            <a:off x="784064" y="2925659"/>
            <a:ext cx="8359936" cy="13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face  	hands 	foot</a:t>
            </a:r>
            <a:r>
              <a:rPr lang="en-US" sz="2800">
                <a:latin typeface="Comic Sans MS" panose="030F0702030302020204" pitchFamily="66" charset="0"/>
              </a:rPr>
              <a:t> 		</a:t>
            </a:r>
            <a:r>
              <a:rPr lang="en-US" sz="2800" b="1">
                <a:latin typeface="Comic Sans MS" panose="030F0702030302020204" pitchFamily="66" charset="0"/>
              </a:rPr>
              <a:t>teddy bear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bus 		tiger		turtle 	windows 	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647B927-FC9A-40B8-8F5F-E3BE1C62DBAE}"/>
                  </a:ext>
                </a:extLst>
              </p14:cNvPr>
              <p14:cNvContentPartPr/>
              <p14:nvPr/>
            </p14:nvContentPartPr>
            <p14:xfrm>
              <a:off x="6334920" y="3169350"/>
              <a:ext cx="1933560" cy="329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647B927-FC9A-40B8-8F5F-E3BE1C62DB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4920" y="2989350"/>
                <a:ext cx="2113200" cy="68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590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09874D56-C310-4C95-817A-70B16A4079BD}"/>
              </a:ext>
            </a:extLst>
          </p:cNvPr>
          <p:cNvSpPr/>
          <p:nvPr/>
        </p:nvSpPr>
        <p:spPr>
          <a:xfrm>
            <a:off x="2679700" y="19525"/>
            <a:ext cx="3962399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38938" y="19525"/>
            <a:ext cx="348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55AD3-CDB5-4804-A743-BEB9D84AB6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4" t="5083" r="19599" b="-5083"/>
          <a:stretch/>
        </p:blipFill>
        <p:spPr>
          <a:xfrm>
            <a:off x="2915899" y="754327"/>
            <a:ext cx="3312201" cy="2164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63F0EC-536C-49AA-8DBD-FC53351840C3}"/>
              </a:ext>
            </a:extLst>
          </p:cNvPr>
          <p:cNvSpPr txBox="1"/>
          <p:nvPr/>
        </p:nvSpPr>
        <p:spPr>
          <a:xfrm>
            <a:off x="784064" y="2925659"/>
            <a:ext cx="8359936" cy="13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face  	hands 	foot</a:t>
            </a:r>
            <a:r>
              <a:rPr lang="en-US" sz="2800">
                <a:latin typeface="Comic Sans MS" panose="030F0702030302020204" pitchFamily="66" charset="0"/>
              </a:rPr>
              <a:t> 		</a:t>
            </a:r>
            <a:r>
              <a:rPr lang="en-US" sz="2800" b="1">
                <a:latin typeface="Comic Sans MS" panose="030F0702030302020204" pitchFamily="66" charset="0"/>
              </a:rPr>
              <a:t>teddy bear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bus 		tiger		turtle 	windows 	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E9584AD-F273-42AA-A13A-DFC02365F5EC}"/>
                  </a:ext>
                </a:extLst>
              </p14:cNvPr>
              <p14:cNvContentPartPr/>
              <p14:nvPr/>
            </p14:nvContentPartPr>
            <p14:xfrm>
              <a:off x="6334920" y="3169350"/>
              <a:ext cx="1933560" cy="329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E9584AD-F273-42AA-A13A-DFC02365F5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4920" y="2989350"/>
                <a:ext cx="2113200" cy="6890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6220EEF-95FB-4DF8-90A5-7D88A9D380E9}"/>
              </a:ext>
            </a:extLst>
          </p:cNvPr>
          <p:cNvSpPr/>
          <p:nvPr/>
        </p:nvSpPr>
        <p:spPr>
          <a:xfrm>
            <a:off x="6228100" y="3732388"/>
            <a:ext cx="1692742" cy="617220"/>
          </a:xfrm>
          <a:custGeom>
            <a:avLst/>
            <a:gdLst>
              <a:gd name="connsiteX0" fmla="*/ 39701 w 814051"/>
              <a:gd name="connsiteY0" fmla="*/ 321677 h 464613"/>
              <a:gd name="connsiteX1" fmla="*/ 52401 w 814051"/>
              <a:gd name="connsiteY1" fmla="*/ 67677 h 464613"/>
              <a:gd name="connsiteX2" fmla="*/ 496901 w 814051"/>
              <a:gd name="connsiteY2" fmla="*/ 4177 h 464613"/>
              <a:gd name="connsiteX3" fmla="*/ 801701 w 814051"/>
              <a:gd name="connsiteY3" fmla="*/ 156577 h 464613"/>
              <a:gd name="connsiteX4" fmla="*/ 712801 w 814051"/>
              <a:gd name="connsiteY4" fmla="*/ 397877 h 464613"/>
              <a:gd name="connsiteX5" fmla="*/ 331801 w 814051"/>
              <a:gd name="connsiteY5" fmla="*/ 461377 h 464613"/>
              <a:gd name="connsiteX6" fmla="*/ 39701 w 814051"/>
              <a:gd name="connsiteY6" fmla="*/ 321677 h 46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051" h="464613">
                <a:moveTo>
                  <a:pt x="39701" y="321677"/>
                </a:moveTo>
                <a:cubicBezTo>
                  <a:pt x="-6866" y="256060"/>
                  <a:pt x="-23799" y="120594"/>
                  <a:pt x="52401" y="67677"/>
                </a:cubicBezTo>
                <a:cubicBezTo>
                  <a:pt x="128601" y="14760"/>
                  <a:pt x="372018" y="-10640"/>
                  <a:pt x="496901" y="4177"/>
                </a:cubicBezTo>
                <a:cubicBezTo>
                  <a:pt x="621784" y="18994"/>
                  <a:pt x="765718" y="90960"/>
                  <a:pt x="801701" y="156577"/>
                </a:cubicBezTo>
                <a:cubicBezTo>
                  <a:pt x="837684" y="222194"/>
                  <a:pt x="791118" y="347077"/>
                  <a:pt x="712801" y="397877"/>
                </a:cubicBezTo>
                <a:cubicBezTo>
                  <a:pt x="634484" y="448677"/>
                  <a:pt x="443984" y="474077"/>
                  <a:pt x="331801" y="461377"/>
                </a:cubicBezTo>
                <a:cubicBezTo>
                  <a:pt x="219618" y="448677"/>
                  <a:pt x="86268" y="387294"/>
                  <a:pt x="39701" y="32167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0CB739-8517-458E-8C0F-DB6EBA45CA1A}"/>
                  </a:ext>
                </a:extLst>
              </p14:cNvPr>
              <p14:cNvContentPartPr/>
              <p14:nvPr/>
            </p14:nvContentPartPr>
            <p14:xfrm>
              <a:off x="4524185" y="3201092"/>
              <a:ext cx="837720" cy="171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0CB739-8517-458E-8C0F-DB6EBA45CA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4185" y="3021452"/>
                <a:ext cx="1017360" cy="5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8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09874D56-C310-4C95-817A-70B16A4079BD}"/>
              </a:ext>
            </a:extLst>
          </p:cNvPr>
          <p:cNvSpPr/>
          <p:nvPr/>
        </p:nvSpPr>
        <p:spPr>
          <a:xfrm>
            <a:off x="2679700" y="19525"/>
            <a:ext cx="3962399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3038938" y="19525"/>
            <a:ext cx="348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55AD3-CDB5-4804-A743-BEB9D84AB6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04" t="6932" r="-4479" b="-6932"/>
          <a:stretch/>
        </p:blipFill>
        <p:spPr>
          <a:xfrm>
            <a:off x="3510259" y="793892"/>
            <a:ext cx="2536211" cy="2164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63F0EC-536C-49AA-8DBD-FC53351840C3}"/>
              </a:ext>
            </a:extLst>
          </p:cNvPr>
          <p:cNvSpPr txBox="1"/>
          <p:nvPr/>
        </p:nvSpPr>
        <p:spPr>
          <a:xfrm>
            <a:off x="784064" y="2925659"/>
            <a:ext cx="8359936" cy="131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face  	hands 	foot</a:t>
            </a:r>
            <a:r>
              <a:rPr lang="en-US" sz="2800">
                <a:latin typeface="Comic Sans MS" panose="030F0702030302020204" pitchFamily="66" charset="0"/>
              </a:rPr>
              <a:t> 		</a:t>
            </a:r>
            <a:r>
              <a:rPr lang="en-US" sz="2800" b="1">
                <a:latin typeface="Comic Sans MS" panose="030F0702030302020204" pitchFamily="66" charset="0"/>
              </a:rPr>
              <a:t>teddy bear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Comic Sans MS" panose="030F0702030302020204" pitchFamily="66" charset="0"/>
              </a:rPr>
              <a:t>bus 		tiger		turtle 	windows 	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6220EEF-95FB-4DF8-90A5-7D88A9D380E9}"/>
              </a:ext>
            </a:extLst>
          </p:cNvPr>
          <p:cNvSpPr/>
          <p:nvPr/>
        </p:nvSpPr>
        <p:spPr>
          <a:xfrm>
            <a:off x="501670" y="3025440"/>
            <a:ext cx="1475720" cy="617220"/>
          </a:xfrm>
          <a:custGeom>
            <a:avLst/>
            <a:gdLst>
              <a:gd name="connsiteX0" fmla="*/ 39701 w 814051"/>
              <a:gd name="connsiteY0" fmla="*/ 321677 h 464613"/>
              <a:gd name="connsiteX1" fmla="*/ 52401 w 814051"/>
              <a:gd name="connsiteY1" fmla="*/ 67677 h 464613"/>
              <a:gd name="connsiteX2" fmla="*/ 496901 w 814051"/>
              <a:gd name="connsiteY2" fmla="*/ 4177 h 464613"/>
              <a:gd name="connsiteX3" fmla="*/ 801701 w 814051"/>
              <a:gd name="connsiteY3" fmla="*/ 156577 h 464613"/>
              <a:gd name="connsiteX4" fmla="*/ 712801 w 814051"/>
              <a:gd name="connsiteY4" fmla="*/ 397877 h 464613"/>
              <a:gd name="connsiteX5" fmla="*/ 331801 w 814051"/>
              <a:gd name="connsiteY5" fmla="*/ 461377 h 464613"/>
              <a:gd name="connsiteX6" fmla="*/ 39701 w 814051"/>
              <a:gd name="connsiteY6" fmla="*/ 321677 h 46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4051" h="464613">
                <a:moveTo>
                  <a:pt x="39701" y="321677"/>
                </a:moveTo>
                <a:cubicBezTo>
                  <a:pt x="-6866" y="256060"/>
                  <a:pt x="-23799" y="120594"/>
                  <a:pt x="52401" y="67677"/>
                </a:cubicBezTo>
                <a:cubicBezTo>
                  <a:pt x="128601" y="14760"/>
                  <a:pt x="372018" y="-10640"/>
                  <a:pt x="496901" y="4177"/>
                </a:cubicBezTo>
                <a:cubicBezTo>
                  <a:pt x="621784" y="18994"/>
                  <a:pt x="765718" y="90960"/>
                  <a:pt x="801701" y="156577"/>
                </a:cubicBezTo>
                <a:cubicBezTo>
                  <a:pt x="837684" y="222194"/>
                  <a:pt x="791118" y="347077"/>
                  <a:pt x="712801" y="397877"/>
                </a:cubicBezTo>
                <a:cubicBezTo>
                  <a:pt x="634484" y="448677"/>
                  <a:pt x="443984" y="474077"/>
                  <a:pt x="331801" y="461377"/>
                </a:cubicBezTo>
                <a:cubicBezTo>
                  <a:pt x="219618" y="448677"/>
                  <a:pt x="86268" y="387294"/>
                  <a:pt x="39701" y="32167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A0CB739-8517-458E-8C0F-DB6EBA45CA1A}"/>
                  </a:ext>
                </a:extLst>
              </p14:cNvPr>
              <p14:cNvContentPartPr/>
              <p14:nvPr/>
            </p14:nvContentPartPr>
            <p14:xfrm>
              <a:off x="4524185" y="3201092"/>
              <a:ext cx="837720" cy="171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A0CB739-8517-458E-8C0F-DB6EBA45CA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4224" y="3021092"/>
                <a:ext cx="1017283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827936D-61AA-4345-BA9F-C5F24D73452B}"/>
                  </a:ext>
                </a:extLst>
              </p14:cNvPr>
              <p14:cNvContentPartPr/>
              <p14:nvPr/>
            </p14:nvContentPartPr>
            <p14:xfrm>
              <a:off x="6320520" y="3953790"/>
              <a:ext cx="1400760" cy="92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827936D-61AA-4345-BA9F-C5F24D7345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30520" y="3773790"/>
                <a:ext cx="15804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479C37-2A76-4943-BE51-133817DAD144}"/>
                  </a:ext>
                </a:extLst>
              </p14:cNvPr>
              <p14:cNvContentPartPr/>
              <p14:nvPr/>
            </p14:nvContentPartPr>
            <p14:xfrm>
              <a:off x="6204600" y="3267630"/>
              <a:ext cx="2012400" cy="222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479C37-2A76-4943-BE51-133817DAD1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14600" y="3087990"/>
                <a:ext cx="2192040" cy="58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823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808DAC-3B17-E75C-2256-7FE43A35AD01}"/>
              </a:ext>
            </a:extLst>
          </p:cNvPr>
          <p:cNvSpPr txBox="1"/>
          <p:nvPr/>
        </p:nvSpPr>
        <p:spPr>
          <a:xfrm>
            <a:off x="297180" y="3110286"/>
            <a:ext cx="217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Comic Sans MS" panose="030F0702030302020204" pitchFamily="66" charset="0"/>
              </a:rPr>
              <a:t>teddy bear</a:t>
            </a:r>
            <a:endParaRPr lang="en-US" sz="4800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D6A47-AFE1-4DDE-BCDB-F0A1C6A20471}"/>
              </a:ext>
            </a:extLst>
          </p:cNvPr>
          <p:cNvSpPr txBox="1"/>
          <p:nvPr/>
        </p:nvSpPr>
        <p:spPr>
          <a:xfrm>
            <a:off x="2779569" y="3122161"/>
            <a:ext cx="137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80808"/>
                </a:solidFill>
                <a:latin typeface="Comic Sans MS" panose="030F0702030302020204" pitchFamily="66" charset="0"/>
              </a:rPr>
              <a:t>foot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4765F6-9A7A-42F4-A5F8-CC6E6A58674C}"/>
              </a:ext>
            </a:extLst>
          </p:cNvPr>
          <p:cNvSpPr txBox="1"/>
          <p:nvPr/>
        </p:nvSpPr>
        <p:spPr>
          <a:xfrm>
            <a:off x="4925981" y="3110286"/>
            <a:ext cx="170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80808"/>
                </a:solidFill>
                <a:latin typeface="Comic Sans MS" panose="030F0702030302020204" pitchFamily="66" charset="0"/>
              </a:rPr>
              <a:t>windows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0743E2-78FA-4C1E-B2EE-241DF806C880}"/>
              </a:ext>
            </a:extLst>
          </p:cNvPr>
          <p:cNvSpPr txBox="1"/>
          <p:nvPr/>
        </p:nvSpPr>
        <p:spPr>
          <a:xfrm>
            <a:off x="7585404" y="3088700"/>
            <a:ext cx="1395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080808"/>
                </a:solidFill>
                <a:latin typeface="Comic Sans MS" panose="030F0702030302020204" pitchFamily="66" charset="0"/>
              </a:rPr>
              <a:t>face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7A3872-3B5D-4704-B485-930156A22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21" r="78873"/>
          <a:stretch/>
        </p:blipFill>
        <p:spPr>
          <a:xfrm>
            <a:off x="488040" y="886704"/>
            <a:ext cx="2337078" cy="2164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106DCF-51A0-4E3F-B39C-453A1B16B4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63" t="727" r="52289" b="-727"/>
          <a:stretch/>
        </p:blipFill>
        <p:spPr>
          <a:xfrm>
            <a:off x="2296744" y="1015104"/>
            <a:ext cx="2337078" cy="21642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B8F811-AA95-4F7B-B186-9DDE7A8E1C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4" t="5083" r="19599" b="-5083"/>
          <a:stretch/>
        </p:blipFill>
        <p:spPr>
          <a:xfrm>
            <a:off x="4459259" y="1247870"/>
            <a:ext cx="2781467" cy="18174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936C34-5F5E-4BBF-AEA1-4BE65173B5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635" t="6932" r="-438" b="9092"/>
          <a:stretch/>
        </p:blipFill>
        <p:spPr>
          <a:xfrm>
            <a:off x="7258752" y="1015104"/>
            <a:ext cx="1721922" cy="18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199409" y="2400301"/>
            <a:ext cx="6759844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90D6AEB7-66A1-496E-8ACE-A1649E2D944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8;p43">
            <a:extLst>
              <a:ext uri="{FF2B5EF4-FFF2-40B4-BE49-F238E27FC236}">
                <a16:creationId xmlns:a16="http://schemas.microsoft.com/office/drawing/2014/main" id="{52BE456D-6C44-4A30-9C21-10B0AF008707}"/>
              </a:ext>
            </a:extLst>
          </p:cNvPr>
          <p:cNvSpPr txBox="1">
            <a:spLocks/>
          </p:cNvSpPr>
          <p:nvPr/>
        </p:nvSpPr>
        <p:spPr>
          <a:xfrm rot="20625673">
            <a:off x="1935680" y="1762405"/>
            <a:ext cx="6759844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GUESSING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1088205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4893447-45D0-4290-A532-A527C0C5BF98}"/>
              </a:ext>
            </a:extLst>
          </p:cNvPr>
          <p:cNvSpPr txBox="1"/>
          <p:nvPr/>
        </p:nvSpPr>
        <p:spPr>
          <a:xfrm>
            <a:off x="2286000" y="86441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EC0089"/>
                </a:solidFill>
                <a:latin typeface="Comic Sans MS" panose="030F0702030302020204" pitchFamily="66" charset="0"/>
              </a:rPr>
              <a:t>Fill in the blanks.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2C7EB5-472A-4D7C-A2A9-2C32D5340F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543" b="-1345"/>
          <a:stretch/>
        </p:blipFill>
        <p:spPr>
          <a:xfrm>
            <a:off x="1571883" y="683267"/>
            <a:ext cx="5812319" cy="44321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6E6B3F-EAB3-4008-A1CA-AEE762F79082}"/>
              </a:ext>
            </a:extLst>
          </p:cNvPr>
          <p:cNvSpPr txBox="1"/>
          <p:nvPr/>
        </p:nvSpPr>
        <p:spPr>
          <a:xfrm>
            <a:off x="3120389" y="874732"/>
            <a:ext cx="2394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Hi, ______!</a:t>
            </a:r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3D0AA2-F744-408B-93C9-E5428F899E67}"/>
              </a:ext>
            </a:extLst>
          </p:cNvPr>
          <p:cNvSpPr txBox="1"/>
          <p:nvPr/>
        </p:nvSpPr>
        <p:spPr>
          <a:xfrm>
            <a:off x="3466269" y="883011"/>
            <a:ext cx="198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Lucky</a:t>
            </a:r>
            <a:endParaRPr 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4C42D-A83D-4A84-88FC-93EE94B8222E}"/>
              </a:ext>
            </a:extLst>
          </p:cNvPr>
          <p:cNvSpPr txBox="1"/>
          <p:nvPr/>
        </p:nvSpPr>
        <p:spPr>
          <a:xfrm>
            <a:off x="4812029" y="1526586"/>
            <a:ext cx="2394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15BAA"/>
                </a:solidFill>
                <a:latin typeface="Comic Sans MS" panose="030F0702030302020204" pitchFamily="66" charset="0"/>
              </a:rPr>
              <a:t>_____</a:t>
            </a:r>
            <a:r>
              <a:rPr lang="en-US" sz="24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, Phil!</a:t>
            </a:r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B3A124-D1C0-49E9-B4EE-BF3B5A1CCBF6}"/>
              </a:ext>
            </a:extLst>
          </p:cNvPr>
          <p:cNvSpPr txBox="1"/>
          <p:nvPr/>
        </p:nvSpPr>
        <p:spPr>
          <a:xfrm>
            <a:off x="3280838" y="2161883"/>
            <a:ext cx="2394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______, Nam!</a:t>
            </a:r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8942B-B8B4-4E67-8B70-90CF6BA09BA7}"/>
              </a:ext>
            </a:extLst>
          </p:cNvPr>
          <p:cNvSpPr txBox="1"/>
          <p:nvPr/>
        </p:nvSpPr>
        <p:spPr>
          <a:xfrm>
            <a:off x="3614825" y="4467843"/>
            <a:ext cx="2394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15BAA"/>
                </a:solidFill>
                <a:latin typeface="Comic Sans MS" panose="030F0702030302020204" pitchFamily="66" charset="0"/>
              </a:rPr>
              <a:t>Hello</a:t>
            </a:r>
            <a:r>
              <a:rPr lang="en-US" sz="24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, ____!</a:t>
            </a:r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4DF7D-7455-4D97-8053-6A2CD4FEC124}"/>
              </a:ext>
            </a:extLst>
          </p:cNvPr>
          <p:cNvSpPr txBox="1"/>
          <p:nvPr/>
        </p:nvSpPr>
        <p:spPr>
          <a:xfrm>
            <a:off x="4634263" y="1524862"/>
            <a:ext cx="198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Hello</a:t>
            </a:r>
            <a:endParaRPr 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DB383-CEA5-4466-86D9-6B293C7DB6E0}"/>
              </a:ext>
            </a:extLst>
          </p:cNvPr>
          <p:cNvSpPr txBox="1"/>
          <p:nvPr/>
        </p:nvSpPr>
        <p:spPr>
          <a:xfrm>
            <a:off x="3022633" y="2153604"/>
            <a:ext cx="198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Hi</a:t>
            </a:r>
            <a:endParaRPr 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A06639-1302-473E-8335-3A8A8D82A9CD}"/>
              </a:ext>
            </a:extLst>
          </p:cNvPr>
          <p:cNvSpPr txBox="1"/>
          <p:nvPr/>
        </p:nvSpPr>
        <p:spPr>
          <a:xfrm>
            <a:off x="4142773" y="4459564"/>
            <a:ext cx="198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Sue</a:t>
            </a:r>
            <a:endParaRPr 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0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42C7EB5-472A-4D7C-A2A9-2C32D5340F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66" r="320"/>
          <a:stretch/>
        </p:blipFill>
        <p:spPr>
          <a:xfrm>
            <a:off x="1314011" y="524942"/>
            <a:ext cx="6709410" cy="44321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6E6B3F-EAB3-4008-A1CA-AEE762F79082}"/>
              </a:ext>
            </a:extLst>
          </p:cNvPr>
          <p:cNvSpPr txBox="1"/>
          <p:nvPr/>
        </p:nvSpPr>
        <p:spPr>
          <a:xfrm>
            <a:off x="1748969" y="1757418"/>
            <a:ext cx="2394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>
                <a:solidFill>
                  <a:srgbClr val="015BAA"/>
                </a:solidFill>
                <a:effectLst/>
                <a:latin typeface="Comic Sans MS" panose="030F0702030302020204" pitchFamily="66" charset="0"/>
              </a:rPr>
              <a:t>_________!</a:t>
            </a:r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3D0AA2-F744-408B-93C9-E5428F899E67}"/>
              </a:ext>
            </a:extLst>
          </p:cNvPr>
          <p:cNvSpPr txBox="1"/>
          <p:nvPr/>
        </p:nvSpPr>
        <p:spPr>
          <a:xfrm>
            <a:off x="1814602" y="1757417"/>
            <a:ext cx="1988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Goodbye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4C42D-A83D-4A84-88FC-93EE94B8222E}"/>
              </a:ext>
            </a:extLst>
          </p:cNvPr>
          <p:cNvSpPr txBox="1"/>
          <p:nvPr/>
        </p:nvSpPr>
        <p:spPr>
          <a:xfrm>
            <a:off x="3803422" y="1347705"/>
            <a:ext cx="2394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15BAA"/>
                </a:solidFill>
                <a:latin typeface="Comic Sans MS" panose="030F0702030302020204" pitchFamily="66" charset="0"/>
              </a:rPr>
              <a:t>_____!</a:t>
            </a:r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4DF7D-7455-4D97-8053-6A2CD4FEC124}"/>
              </a:ext>
            </a:extLst>
          </p:cNvPr>
          <p:cNvSpPr txBox="1"/>
          <p:nvPr/>
        </p:nvSpPr>
        <p:spPr>
          <a:xfrm>
            <a:off x="4304013" y="1321729"/>
            <a:ext cx="12981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Bye</a:t>
            </a:r>
            <a:endParaRPr 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7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42C7EB5-472A-4D7C-A2A9-2C32D5340F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" r="-194"/>
          <a:stretch/>
        </p:blipFill>
        <p:spPr>
          <a:xfrm>
            <a:off x="1303020" y="764972"/>
            <a:ext cx="6818456" cy="4092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305421-338B-4B73-B335-35C0D4749E4A}"/>
              </a:ext>
            </a:extLst>
          </p:cNvPr>
          <p:cNvSpPr txBox="1"/>
          <p:nvPr/>
        </p:nvSpPr>
        <p:spPr>
          <a:xfrm>
            <a:off x="3111768" y="1032322"/>
            <a:ext cx="25883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15BAA"/>
                </a:solidFill>
                <a:latin typeface="Comic Sans MS" panose="030F0702030302020204" pitchFamily="66" charset="0"/>
              </a:rPr>
              <a:t>____! I can see a _________.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16A91B-E9E0-4CF0-BA61-9ACB000AB1AF}"/>
              </a:ext>
            </a:extLst>
          </p:cNvPr>
          <p:cNvSpPr txBox="1"/>
          <p:nvPr/>
        </p:nvSpPr>
        <p:spPr>
          <a:xfrm>
            <a:off x="5126476" y="2176008"/>
            <a:ext cx="28550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15BAA"/>
                </a:solidFill>
                <a:latin typeface="Comic Sans MS" panose="030F0702030302020204" pitchFamily="66" charset="0"/>
              </a:rPr>
              <a:t>________ teddy bear!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3D0AA2-F744-408B-93C9-E5428F899E67}"/>
              </a:ext>
            </a:extLst>
          </p:cNvPr>
          <p:cNvSpPr txBox="1"/>
          <p:nvPr/>
        </p:nvSpPr>
        <p:spPr>
          <a:xfrm>
            <a:off x="3026027" y="1019477"/>
            <a:ext cx="1177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Look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4DF7D-7455-4D97-8053-6A2CD4FEC124}"/>
              </a:ext>
            </a:extLst>
          </p:cNvPr>
          <p:cNvSpPr txBox="1"/>
          <p:nvPr/>
        </p:nvSpPr>
        <p:spPr>
          <a:xfrm>
            <a:off x="3494150" y="1408957"/>
            <a:ext cx="1920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teddy bear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EF681-E971-4341-964B-17AFAB4ADFCA}"/>
              </a:ext>
            </a:extLst>
          </p:cNvPr>
          <p:cNvSpPr txBox="1"/>
          <p:nvPr/>
        </p:nvSpPr>
        <p:spPr>
          <a:xfrm>
            <a:off x="5138351" y="2159405"/>
            <a:ext cx="1920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It’s Lucy’s</a:t>
            </a:r>
          </a:p>
        </p:txBody>
      </p:sp>
    </p:spTree>
    <p:extLst>
      <p:ext uri="{BB962C8B-B14F-4D97-AF65-F5344CB8AC3E}">
        <p14:creationId xmlns:p14="http://schemas.microsoft.com/office/powerpoint/2010/main" val="32406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0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42C7EB5-472A-4D7C-A2A9-2C32D5340F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" t="582" b="-21"/>
          <a:stretch/>
        </p:blipFill>
        <p:spPr>
          <a:xfrm>
            <a:off x="1852550" y="605727"/>
            <a:ext cx="5488081" cy="4451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305421-338B-4B73-B335-35C0D4749E4A}"/>
              </a:ext>
            </a:extLst>
          </p:cNvPr>
          <p:cNvSpPr txBox="1"/>
          <p:nvPr/>
        </p:nvSpPr>
        <p:spPr>
          <a:xfrm>
            <a:off x="3545748" y="3989771"/>
            <a:ext cx="29975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15BAA"/>
                </a:solidFill>
                <a:latin typeface="Comic Sans MS" panose="030F0702030302020204" pitchFamily="66" charset="0"/>
              </a:rPr>
              <a:t>____! Lucy! _____ teddy bear!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3D0AA2-F744-408B-93C9-E5428F899E67}"/>
              </a:ext>
            </a:extLst>
          </p:cNvPr>
          <p:cNvSpPr txBox="1"/>
          <p:nvPr/>
        </p:nvSpPr>
        <p:spPr>
          <a:xfrm>
            <a:off x="3486373" y="3989771"/>
            <a:ext cx="1177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Stop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4DF7D-7455-4D97-8053-6A2CD4FEC124}"/>
              </a:ext>
            </a:extLst>
          </p:cNvPr>
          <p:cNvSpPr txBox="1"/>
          <p:nvPr/>
        </p:nvSpPr>
        <p:spPr>
          <a:xfrm>
            <a:off x="5305667" y="3989771"/>
            <a:ext cx="10873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Your</a:t>
            </a:r>
          </a:p>
        </p:txBody>
      </p:sp>
    </p:spTree>
    <p:extLst>
      <p:ext uri="{BB962C8B-B14F-4D97-AF65-F5344CB8AC3E}">
        <p14:creationId xmlns:p14="http://schemas.microsoft.com/office/powerpoint/2010/main" val="37244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1390755" y="1990953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985651" y="3665616"/>
            <a:ext cx="3955501" cy="87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2.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Look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 and circle.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5024330" y="1982980"/>
            <a:ext cx="3081090" cy="89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1.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Listen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 and repeat.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4864322" y="3713235"/>
            <a:ext cx="324652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2635421" y="1277821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6046250" y="1277821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2635421" y="2987426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6046250" y="304915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2857885" y="810220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045" y="1733550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8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400" b="1">
                <a:solidFill>
                  <a:srgbClr val="0070C0"/>
                </a:solidFill>
                <a:latin typeface="Comic Sans MS" panose="030F0702030302020204" pitchFamily="66" charset="0"/>
              </a:rPr>
              <a:t>Warm-up and Review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6600" b="1">
                <a:solidFill>
                  <a:srgbClr val="FFFF00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7F2161DF-431B-48DE-AC7D-40643859A7A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3C5847A-4D93-490E-B079-56919AB587CB}"/>
              </a:ext>
            </a:extLst>
          </p:cNvPr>
          <p:cNvGrpSpPr/>
          <p:nvPr/>
        </p:nvGrpSpPr>
        <p:grpSpPr>
          <a:xfrm>
            <a:off x="337185" y="255150"/>
            <a:ext cx="8469630" cy="4633199"/>
            <a:chOff x="228600" y="224551"/>
            <a:chExt cx="8469630" cy="463319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12850B-C9F6-483B-B535-47C7E07AF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04937" y="285750"/>
              <a:ext cx="6334125" cy="4572000"/>
            </a:xfrm>
            <a:prstGeom prst="rect">
              <a:avLst/>
            </a:prstGeom>
          </p:spPr>
        </p:pic>
        <p:pic>
          <p:nvPicPr>
            <p:cNvPr id="1028" name="Picture 4" descr="Premium Vector | Cartoon character of student asking question at school .  free vector">
              <a:extLst>
                <a:ext uri="{FF2B5EF4-FFF2-40B4-BE49-F238E27FC236}">
                  <a16:creationId xmlns:a16="http://schemas.microsoft.com/office/drawing/2014/main" id="{1BCECF0C-C2ED-4B8A-9218-1078EAEFD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24551"/>
              <a:ext cx="2183130" cy="2183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ình ảnh dấu chấm hỏi đẹp | Dấu chấm hỏi, Hình ảnh, Hình vẽ dễ thương">
              <a:extLst>
                <a:ext uri="{FF2B5EF4-FFF2-40B4-BE49-F238E27FC236}">
                  <a16:creationId xmlns:a16="http://schemas.microsoft.com/office/drawing/2014/main" id="{B4ED42CC-46CF-44A3-9660-37E6D5D6E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360" y="2468880"/>
              <a:ext cx="2388870" cy="2388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Google Shape;1768;p43">
              <a:extLst>
                <a:ext uri="{FF2B5EF4-FFF2-40B4-BE49-F238E27FC236}">
                  <a16:creationId xmlns:a16="http://schemas.microsoft.com/office/drawing/2014/main" id="{E9385563-D7C1-4B6D-A0ED-B890E3314BA0}"/>
                </a:ext>
              </a:extLst>
            </p:cNvPr>
            <p:cNvSpPr txBox="1">
              <a:spLocks/>
            </p:cNvSpPr>
            <p:nvPr/>
          </p:nvSpPr>
          <p:spPr>
            <a:xfrm>
              <a:off x="3145339" y="887491"/>
              <a:ext cx="2183131" cy="9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ctr"/>
              <a:r>
                <a:rPr lang="en-US" sz="6600" b="1">
                  <a:solidFill>
                    <a:srgbClr val="FF0000"/>
                  </a:solidFill>
                  <a:latin typeface="Edwardian Script ITC" panose="030303020407070D0804" pitchFamily="66" charset="0"/>
                </a:rPr>
                <a:t>Pass </a:t>
              </a:r>
            </a:p>
            <a:p>
              <a:pPr algn="ctr"/>
              <a:r>
                <a:rPr lang="en-US" sz="6600" b="1">
                  <a:solidFill>
                    <a:srgbClr val="FF0000"/>
                  </a:solidFill>
                  <a:latin typeface="Edwardian Script ITC" panose="030303020407070D0804" pitchFamily="66" charset="0"/>
                </a:rPr>
                <a:t>the </a:t>
              </a:r>
            </a:p>
            <a:p>
              <a:pPr algn="ctr"/>
              <a:r>
                <a:rPr lang="en-US" sz="6600" b="1">
                  <a:solidFill>
                    <a:srgbClr val="FF0000"/>
                  </a:solidFill>
                  <a:latin typeface="Edwardian Script ITC" panose="030303020407070D0804" pitchFamily="66" charset="0"/>
                </a:rPr>
                <a:t>Word </a:t>
              </a:r>
              <a:endParaRPr lang="en-US" sz="6600" b="1" dirty="0">
                <a:solidFill>
                  <a:srgbClr val="FF0000"/>
                </a:solidFill>
                <a:latin typeface="Edwardian Script ITC" panose="030303020407070D0804" pitchFamily="66" charset="0"/>
              </a:endParaRPr>
            </a:p>
          </p:txBody>
        </p:sp>
      </p:grpSp>
      <p:pic>
        <p:nvPicPr>
          <p:cNvPr id="10" name="Upbeat Ukulele Background Music - That Positive Feeling by Alumo">
            <a:hlinkClick r:id="" action="ppaction://media"/>
            <a:extLst>
              <a:ext uri="{FF2B5EF4-FFF2-40B4-BE49-F238E27FC236}">
                <a16:creationId xmlns:a16="http://schemas.microsoft.com/office/drawing/2014/main" id="{D3960982-ED25-43B9-A865-995AA98F91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2015" y="115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84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2857885" y="810220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045" y="1733550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85652" y="2400301"/>
            <a:ext cx="7208321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1. Listen and repeat.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46E3B30A-D9EE-4F89-97F5-16A8861A35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8FF902-8620-868B-978A-544B7042DFFC}"/>
              </a:ext>
            </a:extLst>
          </p:cNvPr>
          <p:cNvSpPr txBox="1"/>
          <p:nvPr/>
        </p:nvSpPr>
        <p:spPr>
          <a:xfrm>
            <a:off x="2999675" y="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36F3A-3C9F-4DB8-A045-A527C3DAC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72" y="815340"/>
            <a:ext cx="8127432" cy="31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rtoon children in a green bus&#10;&#10;Description automatically generated with medium confidence">
            <a:extLst>
              <a:ext uri="{FF2B5EF4-FFF2-40B4-BE49-F238E27FC236}">
                <a16:creationId xmlns:a16="http://schemas.microsoft.com/office/drawing/2014/main" id="{2F083687-0584-4668-98C7-5008849674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7"/>
          <a:stretch/>
        </p:blipFill>
        <p:spPr>
          <a:xfrm>
            <a:off x="4730022" y="2440760"/>
            <a:ext cx="3302201" cy="2577010"/>
          </a:xfrm>
          <a:prstGeom prst="rect">
            <a:avLst/>
          </a:prstGeom>
        </p:spPr>
      </p:pic>
      <p:pic>
        <p:nvPicPr>
          <p:cNvPr id="3" name="Picture 2" descr="A cartoon of kids in a superhero garment&#10;&#10;Description automatically generated">
            <a:extLst>
              <a:ext uri="{FF2B5EF4-FFF2-40B4-BE49-F238E27FC236}">
                <a16:creationId xmlns:a16="http://schemas.microsoft.com/office/drawing/2014/main" id="{5326949F-855D-4B3E-B0B8-FF81518CA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88" y="298637"/>
            <a:ext cx="3209861" cy="2378957"/>
          </a:xfrm>
          <a:prstGeom prst="rect">
            <a:avLst/>
          </a:prstGeom>
        </p:spPr>
      </p:pic>
      <p:pic>
        <p:nvPicPr>
          <p:cNvPr id="5" name="Picture 4" descr="A cartoon of kids in a bus&#10;&#10;Description automatically generated">
            <a:extLst>
              <a:ext uri="{FF2B5EF4-FFF2-40B4-BE49-F238E27FC236}">
                <a16:creationId xmlns:a16="http://schemas.microsoft.com/office/drawing/2014/main" id="{0BC737AB-C4D0-439D-81A3-49B525853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765" y="298637"/>
            <a:ext cx="3116714" cy="2142123"/>
          </a:xfrm>
          <a:prstGeom prst="rect">
            <a:avLst/>
          </a:prstGeom>
        </p:spPr>
      </p:pic>
      <p:pic>
        <p:nvPicPr>
          <p:cNvPr id="7" name="Picture 6" descr="Cartoon of kids in garment&#10;&#10;Description automatically generated">
            <a:extLst>
              <a:ext uri="{FF2B5EF4-FFF2-40B4-BE49-F238E27FC236}">
                <a16:creationId xmlns:a16="http://schemas.microsoft.com/office/drawing/2014/main" id="{88B3535A-BCFA-4473-A542-E6B2D7E33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100" y="2677594"/>
            <a:ext cx="3423439" cy="205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8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11150</TotalTime>
  <Words>316</Words>
  <Application>Microsoft Office PowerPoint</Application>
  <PresentationFormat>On-screen Show (16:9)</PresentationFormat>
  <Paragraphs>106</Paragraphs>
  <Slides>30</Slides>
  <Notes>12</Notes>
  <HiddenSlides>0</HiddenSlides>
  <MMClips>12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Kirang Haerang</vt:lpstr>
      <vt:lpstr>VNI-Hobo</vt:lpstr>
      <vt:lpstr>Nirmala UI Semilight</vt:lpstr>
      <vt:lpstr>Nunito</vt:lpstr>
      <vt:lpstr>Edwardian Script ITC</vt:lpstr>
      <vt:lpstr>Calibri</vt:lpstr>
      <vt:lpstr>Comic Sans MS</vt:lpstr>
      <vt:lpstr>Nixie One</vt:lpstr>
      <vt:lpstr>Math Subject for Elementary - 1st Grade: Time by Slidesgo</vt:lpstr>
      <vt:lpstr>PowerPoint Presentation</vt:lpstr>
      <vt:lpstr>REVIEW 4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DELL</cp:lastModifiedBy>
  <cp:revision>162</cp:revision>
  <dcterms:modified xsi:type="dcterms:W3CDTF">2025-04-10T15:24:29Z</dcterms:modified>
  <cp:category>9Slide.vn</cp:category>
</cp:coreProperties>
</file>