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1"/>
  </p:notesMasterIdLst>
  <p:sldIdLst>
    <p:sldId id="590" r:id="rId2"/>
    <p:sldId id="417" r:id="rId3"/>
    <p:sldId id="444" r:id="rId4"/>
    <p:sldId id="259" r:id="rId5"/>
    <p:sldId id="589" r:id="rId6"/>
    <p:sldId id="554" r:id="rId7"/>
    <p:sldId id="567" r:id="rId8"/>
    <p:sldId id="443" r:id="rId9"/>
    <p:sldId id="559" r:id="rId10"/>
    <p:sldId id="481" r:id="rId11"/>
    <p:sldId id="583" r:id="rId12"/>
    <p:sldId id="584" r:id="rId13"/>
    <p:sldId id="585" r:id="rId14"/>
    <p:sldId id="530" r:id="rId15"/>
    <p:sldId id="539" r:id="rId16"/>
    <p:sldId id="490" r:id="rId17"/>
    <p:sldId id="540" r:id="rId18"/>
    <p:sldId id="541" r:id="rId19"/>
    <p:sldId id="542" r:id="rId20"/>
    <p:sldId id="543" r:id="rId21"/>
    <p:sldId id="544" r:id="rId22"/>
    <p:sldId id="545" r:id="rId23"/>
    <p:sldId id="496" r:id="rId24"/>
    <p:sldId id="586" r:id="rId25"/>
    <p:sldId id="587" r:id="rId26"/>
    <p:sldId id="588" r:id="rId27"/>
    <p:sldId id="566" r:id="rId28"/>
    <p:sldId id="568" r:id="rId29"/>
    <p:sldId id="463" r:id="rId30"/>
    <p:sldId id="555" r:id="rId31"/>
    <p:sldId id="577" r:id="rId32"/>
    <p:sldId id="581" r:id="rId33"/>
    <p:sldId id="580" r:id="rId34"/>
    <p:sldId id="574" r:id="rId35"/>
    <p:sldId id="575" r:id="rId36"/>
    <p:sldId id="578" r:id="rId37"/>
    <p:sldId id="582" r:id="rId38"/>
    <p:sldId id="579" r:id="rId39"/>
    <p:sldId id="591" r:id="rId40"/>
  </p:sldIdLst>
  <p:sldSz cx="9144000" cy="5143500" type="screen16x9"/>
  <p:notesSz cx="6858000" cy="9144000"/>
  <p:embeddedFontLst>
    <p:embeddedFont>
      <p:font typeface="Nunito" panose="020B0604020202020204" charset="0"/>
      <p:regular r:id="rId42"/>
      <p:bold r:id="rId43"/>
      <p:italic r:id="rId44"/>
      <p:boldItalic r:id="rId45"/>
    </p:embeddedFont>
    <p:embeddedFont>
      <p:font typeface="VNI-Hobo" panose="020B0604020202020204"/>
      <p:regular r:id="rId46"/>
    </p:embeddedFont>
    <p:embeddedFont>
      <p:font typeface="Nirmala UI Semilight" panose="020B0402040204020203" pitchFamily="34" charset="0"/>
      <p:regular r:id="rId47"/>
    </p:embeddedFont>
    <p:embeddedFont>
      <p:font typeface="Kirang Haerang" panose="020B0604020202020204" charset="-127"/>
      <p:regular r:id="rId48"/>
    </p:embeddedFont>
    <p:embeddedFont>
      <p:font typeface="Nixie One" panose="020B0604020202020204" charset="0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omic Sans MS" panose="030F0702030302020204" pitchFamily="66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080808"/>
    <a:srgbClr val="008448"/>
    <a:srgbClr val="F9C422"/>
    <a:srgbClr val="EC0089"/>
    <a:srgbClr val="F9C7CA"/>
    <a:srgbClr val="E0B07C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126" autoAdjust="0"/>
  </p:normalViewPr>
  <p:slideViewPr>
    <p:cSldViewPr snapToGrid="0">
      <p:cViewPr varScale="1">
        <p:scale>
          <a:sx n="85" d="100"/>
          <a:sy n="85" d="100"/>
        </p:scale>
        <p:origin x="28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69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95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4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52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67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32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84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0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39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3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659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536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786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78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6.gif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26.gif"/><Relationship Id="rId4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5111"/>
            <a:ext cx="9270991" cy="5208611"/>
          </a:xfrm>
          <a:custGeom>
            <a:avLst/>
            <a:gdLst/>
            <a:ahLst/>
            <a:cxnLst/>
            <a:rect l="l" t="t" r="r" b="b"/>
            <a:pathLst>
              <a:path w="18541982" h="10417223">
                <a:moveTo>
                  <a:pt x="0" y="0"/>
                </a:moveTo>
                <a:lnTo>
                  <a:pt x="18541982" y="0"/>
                </a:lnTo>
                <a:lnTo>
                  <a:pt x="18541982" y="10417223"/>
                </a:lnTo>
                <a:lnTo>
                  <a:pt x="0" y="10417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23">
              <a:defRPr/>
            </a:pPr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14350" y="514350"/>
            <a:ext cx="8115300" cy="41148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 cap="rnd">
              <a:solidFill>
                <a:srgbClr val="FC8181">
                  <a:alpha val="89804"/>
                </a:srgbClr>
              </a:solidFill>
              <a:prstDash val="lgDash"/>
              <a:round/>
            </a:ln>
          </p:spPr>
          <p:txBody>
            <a:bodyPr/>
            <a:lstStyle/>
            <a:p>
              <a:pPr defTabSz="457223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23">
                <a:lnSpc>
                  <a:spcPts val="1511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-287533" y="2990850"/>
            <a:ext cx="1925833" cy="2152650"/>
          </a:xfrm>
          <a:custGeom>
            <a:avLst/>
            <a:gdLst/>
            <a:ahLst/>
            <a:cxnLst/>
            <a:rect l="l" t="t" r="r" b="b"/>
            <a:pathLst>
              <a:path w="2596105" h="3633226">
                <a:moveTo>
                  <a:pt x="0" y="0"/>
                </a:moveTo>
                <a:lnTo>
                  <a:pt x="2596105" y="0"/>
                </a:lnTo>
                <a:lnTo>
                  <a:pt x="2596105" y="3633226"/>
                </a:lnTo>
                <a:lnTo>
                  <a:pt x="0" y="3633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23">
              <a:defRPr/>
            </a:pPr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7620001" y="2990850"/>
            <a:ext cx="1688861" cy="2152650"/>
          </a:xfrm>
          <a:custGeom>
            <a:avLst/>
            <a:gdLst/>
            <a:ahLst/>
            <a:cxnLst/>
            <a:rect l="l" t="t" r="r" b="b"/>
            <a:pathLst>
              <a:path w="2596105" h="3633226">
                <a:moveTo>
                  <a:pt x="2596105" y="0"/>
                </a:moveTo>
                <a:lnTo>
                  <a:pt x="0" y="0"/>
                </a:lnTo>
                <a:lnTo>
                  <a:pt x="0" y="3633226"/>
                </a:lnTo>
                <a:lnTo>
                  <a:pt x="2596105" y="3633226"/>
                </a:lnTo>
                <a:lnTo>
                  <a:pt x="25961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23">
              <a:defRPr/>
            </a:pPr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05D1C-653D-2BF2-FF59-294B4ACA27AF}"/>
              </a:ext>
            </a:extLst>
          </p:cNvPr>
          <p:cNvSpPr txBox="1"/>
          <p:nvPr/>
        </p:nvSpPr>
        <p:spPr>
          <a:xfrm>
            <a:off x="1047750" y="2240645"/>
            <a:ext cx="7048500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en-US" sz="5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WELCOME</a:t>
            </a:r>
            <a:endParaRPr lang="en-US" sz="5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en-US" sz="5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To Our 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4933" y="612736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UBND QUẬN DƯƠNG KINH</a:t>
            </a:r>
          </a:p>
          <a:p>
            <a:pPr algn="ctr"/>
            <a:r>
              <a:rPr lang="en-US" sz="2000" b="1" u="sng"/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212217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2417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C9C965-445E-4717-9BC3-C782BAE8A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703" y="985238"/>
            <a:ext cx="5248034" cy="3515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DB2411-A36B-4614-B583-41C836C508EF}"/>
              </a:ext>
            </a:extLst>
          </p:cNvPr>
          <p:cNvSpPr txBox="1"/>
          <p:nvPr/>
        </p:nvSpPr>
        <p:spPr>
          <a:xfrm>
            <a:off x="3236385" y="351193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Track 95">
            <a:hlinkClick r:id="" action="ppaction://media"/>
            <a:extLst>
              <a:ext uri="{FF2B5EF4-FFF2-40B4-BE49-F238E27FC236}">
                <a16:creationId xmlns:a16="http://schemas.microsoft.com/office/drawing/2014/main" id="{F5ECC9A8-A536-419C-AEDB-F6846D3CCE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59" end="11998.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4710" y="37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2417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C9C965-445E-4717-9BC3-C782BAE8A9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93703" y="1028496"/>
            <a:ext cx="5248034" cy="3429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DB2411-A36B-4614-B583-41C836C508EF}"/>
              </a:ext>
            </a:extLst>
          </p:cNvPr>
          <p:cNvSpPr txBox="1"/>
          <p:nvPr/>
        </p:nvSpPr>
        <p:spPr>
          <a:xfrm>
            <a:off x="5842425" y="355765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Track 95">
            <a:hlinkClick r:id="" action="ppaction://media"/>
            <a:extLst>
              <a:ext uri="{FF2B5EF4-FFF2-40B4-BE49-F238E27FC236}">
                <a16:creationId xmlns:a16="http://schemas.microsoft.com/office/drawing/2014/main" id="{F5ECC9A8-A536-419C-AEDB-F6846D3CCE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27" end="6958.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4710" y="37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1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2417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C9C965-445E-4717-9BC3-C782BAE8A9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93703" y="1037589"/>
            <a:ext cx="5248034" cy="3411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DB2411-A36B-4614-B583-41C836C508EF}"/>
              </a:ext>
            </a:extLst>
          </p:cNvPr>
          <p:cNvSpPr txBox="1"/>
          <p:nvPr/>
        </p:nvSpPr>
        <p:spPr>
          <a:xfrm>
            <a:off x="5842425" y="355765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Track 95">
            <a:hlinkClick r:id="" action="ppaction://media"/>
            <a:extLst>
              <a:ext uri="{FF2B5EF4-FFF2-40B4-BE49-F238E27FC236}">
                <a16:creationId xmlns:a16="http://schemas.microsoft.com/office/drawing/2014/main" id="{F5ECC9A8-A536-419C-AEDB-F6846D3CCE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151" end="2366.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4710" y="37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7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3847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EDAF3-B826-4595-93F5-3C032248D6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764" b="-1265"/>
          <a:stretch/>
        </p:blipFill>
        <p:spPr>
          <a:xfrm>
            <a:off x="547911" y="1005840"/>
            <a:ext cx="8048177" cy="2948940"/>
          </a:xfrm>
          <a:prstGeom prst="rect">
            <a:avLst/>
          </a:prstGeom>
        </p:spPr>
      </p:pic>
      <p:pic>
        <p:nvPicPr>
          <p:cNvPr id="6" name="Track 95">
            <a:hlinkClick r:id="" action="ppaction://media"/>
            <a:extLst>
              <a:ext uri="{FF2B5EF4-FFF2-40B4-BE49-F238E27FC236}">
                <a16:creationId xmlns:a16="http://schemas.microsoft.com/office/drawing/2014/main" id="{3932C5D5-72C5-40A3-99B7-504662EFF04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17" end="2366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04710" y="37947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D5E2AB-99E6-4ED7-89FD-9D968BAC28D2}"/>
              </a:ext>
            </a:extLst>
          </p:cNvPr>
          <p:cNvSpPr txBox="1"/>
          <p:nvPr/>
        </p:nvSpPr>
        <p:spPr>
          <a:xfrm>
            <a:off x="1316145" y="313474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A9533E-3B8C-47BF-956E-9E527D0AB463}"/>
              </a:ext>
            </a:extLst>
          </p:cNvPr>
          <p:cNvSpPr txBox="1"/>
          <p:nvPr/>
        </p:nvSpPr>
        <p:spPr>
          <a:xfrm>
            <a:off x="5179485" y="313474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84B07-E114-492C-9F5A-49B2AF95D6F9}"/>
              </a:ext>
            </a:extLst>
          </p:cNvPr>
          <p:cNvSpPr txBox="1"/>
          <p:nvPr/>
        </p:nvSpPr>
        <p:spPr>
          <a:xfrm>
            <a:off x="7827855" y="313474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4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82133" y="2400301"/>
            <a:ext cx="7236178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 Listen and circle.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97A59BD4-5277-45F1-895B-6180B816C6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9893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934882" y="1508000"/>
            <a:ext cx="7274235" cy="19189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1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o	</a:t>
            </a:r>
            <a:r>
              <a:rPr lang="en-US" sz="3200" b="1" noProof="0">
                <a:latin typeface="Comic Sans MS" panose="030F0702030302020204" pitchFamily="66" charset="0"/>
              </a:rPr>
              <a:t>w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2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</a:t>
            </a:r>
            <a:r>
              <a:rPr lang="en-US" sz="3200" b="1">
                <a:latin typeface="Comic Sans MS" panose="030F0702030302020204" pitchFamily="66" charset="0"/>
              </a:rPr>
              <a:t>l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3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f	b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4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d	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2" name="Track 96">
            <a:hlinkClick r:id="" action="ppaction://media"/>
            <a:extLst>
              <a:ext uri="{FF2B5EF4-FFF2-40B4-BE49-F238E27FC236}">
                <a16:creationId xmlns:a16="http://schemas.microsoft.com/office/drawing/2014/main" id="{9D32689C-01C9-4A68-A3E4-9F81695D95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76" end="20072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6186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3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8750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3047521" y="1605985"/>
            <a:ext cx="2851757" cy="1576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1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</a:t>
            </a:r>
            <a:r>
              <a:rPr lang="en-US" sz="4000" b="1">
                <a:solidFill>
                  <a:srgbClr val="080808"/>
                </a:solidFill>
                <a:latin typeface="Comic Sans MS" panose="030F0702030302020204" pitchFamily="66" charset="0"/>
              </a:rPr>
              <a:t>o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</a:t>
            </a:r>
            <a:r>
              <a:rPr lang="en-US" sz="4000" b="1">
                <a:solidFill>
                  <a:srgbClr val="080808"/>
                </a:solidFill>
                <a:latin typeface="Comic Sans MS" panose="030F0702030302020204" pitchFamily="66" charset="0"/>
              </a:rPr>
              <a:t>w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4789514" y="202190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Track 96">
            <a:hlinkClick r:id="" action="ppaction://media"/>
            <a:extLst>
              <a:ext uri="{FF2B5EF4-FFF2-40B4-BE49-F238E27FC236}">
                <a16:creationId xmlns:a16="http://schemas.microsoft.com/office/drawing/2014/main" id="{132612A7-D532-446E-9DE7-BA2297393F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225" end="15467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6186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6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1036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3081811" y="1605985"/>
            <a:ext cx="2851757" cy="1576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2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</a:t>
            </a:r>
            <a:r>
              <a:rPr lang="en-US" sz="4000" b="1">
                <a:solidFill>
                  <a:srgbClr val="080808"/>
                </a:solidFill>
                <a:latin typeface="Comic Sans MS" panose="030F0702030302020204" pitchFamily="66" charset="0"/>
              </a:rPr>
              <a:t>l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4789170" y="202190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Track 96">
            <a:hlinkClick r:id="" action="ppaction://media"/>
            <a:extLst>
              <a:ext uri="{FF2B5EF4-FFF2-40B4-BE49-F238E27FC236}">
                <a16:creationId xmlns:a16="http://schemas.microsoft.com/office/drawing/2014/main" id="{86E65DAC-ED6C-49B4-AAE3-2F11D8E18E0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75" end="11561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6186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1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98931" y="5080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3081811" y="1605985"/>
            <a:ext cx="2851757" cy="1576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3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</a:t>
            </a:r>
            <a:r>
              <a:rPr lang="en-US" sz="4000" b="1">
                <a:solidFill>
                  <a:srgbClr val="080808"/>
                </a:solidFill>
                <a:latin typeface="Comic Sans MS" panose="030F0702030302020204" pitchFamily="66" charset="0"/>
              </a:rPr>
              <a:t>f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b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3926721" y="202190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Track 96">
            <a:hlinkClick r:id="" action="ppaction://media"/>
            <a:extLst>
              <a:ext uri="{FF2B5EF4-FFF2-40B4-BE49-F238E27FC236}">
                <a16:creationId xmlns:a16="http://schemas.microsoft.com/office/drawing/2014/main" id="{6831FE53-6999-4C50-AB2F-A31560A2146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42" end="7466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6186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6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61623" y="44695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290979-34F1-B009-D534-71782FE5D378}"/>
              </a:ext>
            </a:extLst>
          </p:cNvPr>
          <p:cNvSpPr/>
          <p:nvPr/>
        </p:nvSpPr>
        <p:spPr>
          <a:xfrm>
            <a:off x="3173251" y="1605985"/>
            <a:ext cx="2851757" cy="1576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4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</a:t>
            </a:r>
            <a:r>
              <a:rPr lang="en-US" sz="4000" b="1">
                <a:solidFill>
                  <a:srgbClr val="080808"/>
                </a:solidFill>
                <a:latin typeface="Comic Sans MS" panose="030F0702030302020204" pitchFamily="66" charset="0"/>
              </a:rPr>
              <a:t>d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	t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86637-B2C2-7800-C2A5-AE9786AD1550}"/>
              </a:ext>
            </a:extLst>
          </p:cNvPr>
          <p:cNvSpPr/>
          <p:nvPr/>
        </p:nvSpPr>
        <p:spPr>
          <a:xfrm>
            <a:off x="4875411" y="202190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Track 96">
            <a:hlinkClick r:id="" action="ppaction://media"/>
            <a:extLst>
              <a:ext uri="{FF2B5EF4-FFF2-40B4-BE49-F238E27FC236}">
                <a16:creationId xmlns:a16="http://schemas.microsoft.com/office/drawing/2014/main" id="{8EEFE1ED-5242-4342-B129-D4CF4A30F76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526" end="2287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6186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83159" y="1151195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omic Sans MS" panose="030F0702030302020204" pitchFamily="66" charset="0"/>
              </a:rPr>
              <a:t>REVIEW 4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480657" y="2455635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Period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vi-VN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66257" y="2242119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7912254" y="3476487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7006860" y="307066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275450" y="2962321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25140" y="51290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circle.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DF64DD-EADE-4CBA-A969-9CBCC2E2EC45}"/>
              </a:ext>
            </a:extLst>
          </p:cNvPr>
          <p:cNvSpPr txBox="1"/>
          <p:nvPr/>
        </p:nvSpPr>
        <p:spPr>
          <a:xfrm>
            <a:off x="1025192" y="1612288"/>
            <a:ext cx="7274235" cy="19189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1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o	</a:t>
            </a:r>
            <a:r>
              <a:rPr lang="en-US" sz="3200" b="1" noProof="0">
                <a:latin typeface="Comic Sans MS" panose="030F0702030302020204" pitchFamily="66" charset="0"/>
              </a:rPr>
              <a:t>w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2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</a:t>
            </a:r>
            <a:r>
              <a:rPr lang="en-US" sz="3200" b="1">
                <a:latin typeface="Comic Sans MS" panose="030F0702030302020204" pitchFamily="66" charset="0"/>
              </a:rPr>
              <a:t>l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3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f	b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4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	d	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FF25ED-687E-4843-A4E2-93C4DD80EC76}"/>
              </a:ext>
            </a:extLst>
          </p:cNvPr>
          <p:cNvSpPr/>
          <p:nvPr/>
        </p:nvSpPr>
        <p:spPr>
          <a:xfrm>
            <a:off x="2630029" y="188959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43B30F-43AB-4F43-A9A9-1E6B4518AD57}"/>
              </a:ext>
            </a:extLst>
          </p:cNvPr>
          <p:cNvSpPr/>
          <p:nvPr/>
        </p:nvSpPr>
        <p:spPr>
          <a:xfrm>
            <a:off x="7228698" y="1889599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B56D55-84DF-44D4-A701-0330324360E9}"/>
              </a:ext>
            </a:extLst>
          </p:cNvPr>
          <p:cNvSpPr/>
          <p:nvPr/>
        </p:nvSpPr>
        <p:spPr>
          <a:xfrm>
            <a:off x="1738132" y="2786143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617F40-ECA0-4D95-894F-260BE6A3BC66}"/>
              </a:ext>
            </a:extLst>
          </p:cNvPr>
          <p:cNvSpPr/>
          <p:nvPr/>
        </p:nvSpPr>
        <p:spPr>
          <a:xfrm>
            <a:off x="7228698" y="2786142"/>
            <a:ext cx="790223" cy="745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rack 96">
            <a:hlinkClick r:id="" action="ppaction://media"/>
            <a:extLst>
              <a:ext uri="{FF2B5EF4-FFF2-40B4-BE49-F238E27FC236}">
                <a16:creationId xmlns:a16="http://schemas.microsoft.com/office/drawing/2014/main" id="{CD7FFD20-6454-40F8-A647-7BA5BBD1D1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8" end="0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6186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6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0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92078" y="2287896"/>
            <a:ext cx="6759844" cy="138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3.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Listen and tick or cross.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DEB48534-97B8-425B-8174-E601DAAED5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67AE9-B13C-4B90-9E27-798B15878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107" b="1709"/>
          <a:stretch/>
        </p:blipFill>
        <p:spPr>
          <a:xfrm>
            <a:off x="428522" y="982980"/>
            <a:ext cx="8286956" cy="267271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75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614B4-BE4F-468A-BEF9-74F30BA446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53" t="2737" r="74285" b="3845"/>
          <a:stretch/>
        </p:blipFill>
        <p:spPr>
          <a:xfrm>
            <a:off x="3147725" y="1006532"/>
            <a:ext cx="2848550" cy="313043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576507" y="3490636"/>
            <a:ext cx="327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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Track 97">
            <a:hlinkClick r:id="" action="ppaction://media"/>
            <a:extLst>
              <a:ext uri="{FF2B5EF4-FFF2-40B4-BE49-F238E27FC236}">
                <a16:creationId xmlns:a16="http://schemas.microsoft.com/office/drawing/2014/main" id="{CBF06700-AE4D-4F5B-A5F5-CC89E16BF6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25" end="19997.3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758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614B4-BE4F-468A-BEF9-74F30BA446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878" t="6582" r="50354"/>
          <a:stretch/>
        </p:blipFill>
        <p:spPr>
          <a:xfrm>
            <a:off x="3147725" y="1006532"/>
            <a:ext cx="2848550" cy="313043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576507" y="3319186"/>
            <a:ext cx="327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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Track 97">
            <a:hlinkClick r:id="" action="ppaction://media"/>
            <a:extLst>
              <a:ext uri="{FF2B5EF4-FFF2-40B4-BE49-F238E27FC236}">
                <a16:creationId xmlns:a16="http://schemas.microsoft.com/office/drawing/2014/main" id="{CBF06700-AE4D-4F5B-A5F5-CC89E16BF6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97" end="13959.3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758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614B4-BE4F-468A-BEF9-74F30BA446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586" t="3291" r="24646" b="3291"/>
          <a:stretch/>
        </p:blipFill>
        <p:spPr>
          <a:xfrm>
            <a:off x="3147725" y="1006532"/>
            <a:ext cx="2848550" cy="313043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656517" y="3490636"/>
            <a:ext cx="327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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Track 97">
            <a:hlinkClick r:id="" action="ppaction://media"/>
            <a:extLst>
              <a:ext uri="{FF2B5EF4-FFF2-40B4-BE49-F238E27FC236}">
                <a16:creationId xmlns:a16="http://schemas.microsoft.com/office/drawing/2014/main" id="{CBF06700-AE4D-4F5B-A5F5-CC89E16BF6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227" end="7408.3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758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614B4-BE4F-468A-BEF9-74F30BA446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707" t="-164" r="525" b="6747"/>
          <a:stretch/>
        </p:blipFill>
        <p:spPr>
          <a:xfrm>
            <a:off x="3147725" y="1006532"/>
            <a:ext cx="2848550" cy="313043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23DEE5-CA7C-1C88-AA12-8B244E60DCE6}"/>
              </a:ext>
            </a:extLst>
          </p:cNvPr>
          <p:cNvSpPr txBox="1"/>
          <p:nvPr/>
        </p:nvSpPr>
        <p:spPr>
          <a:xfrm>
            <a:off x="4953697" y="3490636"/>
            <a:ext cx="327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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Track 97">
            <a:hlinkClick r:id="" action="ppaction://media"/>
            <a:extLst>
              <a:ext uri="{FF2B5EF4-FFF2-40B4-BE49-F238E27FC236}">
                <a16:creationId xmlns:a16="http://schemas.microsoft.com/office/drawing/2014/main" id="{CBF06700-AE4D-4F5B-A5F5-CC89E16BF6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624" end="2134.3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758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8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8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490881" y="0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Listen and tick or cross.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67AE9-B13C-4B90-9E27-798B15878A9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709" b="1709"/>
          <a:stretch/>
        </p:blipFill>
        <p:spPr>
          <a:xfrm>
            <a:off x="428522" y="1229559"/>
            <a:ext cx="8286956" cy="24261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152E3-37E0-46FF-A782-9D7C2EFBCFFC}"/>
              </a:ext>
            </a:extLst>
          </p:cNvPr>
          <p:cNvSpPr txBox="1"/>
          <p:nvPr/>
        </p:nvSpPr>
        <p:spPr>
          <a:xfrm>
            <a:off x="1425354" y="3032220"/>
            <a:ext cx="327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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B4494-A980-4DAE-9E90-D8202DADCDAC}"/>
              </a:ext>
            </a:extLst>
          </p:cNvPr>
          <p:cNvSpPr txBox="1"/>
          <p:nvPr/>
        </p:nvSpPr>
        <p:spPr>
          <a:xfrm>
            <a:off x="3414264" y="2997930"/>
            <a:ext cx="327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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989DF-B28C-41EA-AE4E-FE1768C9AB76}"/>
              </a:ext>
            </a:extLst>
          </p:cNvPr>
          <p:cNvSpPr txBox="1"/>
          <p:nvPr/>
        </p:nvSpPr>
        <p:spPr>
          <a:xfrm>
            <a:off x="5652007" y="3032220"/>
            <a:ext cx="327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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08063-2C4A-4174-B7F4-3D350CCA2CD2}"/>
              </a:ext>
            </a:extLst>
          </p:cNvPr>
          <p:cNvSpPr txBox="1"/>
          <p:nvPr/>
        </p:nvSpPr>
        <p:spPr>
          <a:xfrm>
            <a:off x="7844030" y="2986500"/>
            <a:ext cx="3270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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Track 97">
            <a:hlinkClick r:id="" action="ppaction://media"/>
            <a:extLst>
              <a:ext uri="{FF2B5EF4-FFF2-40B4-BE49-F238E27FC236}">
                <a16:creationId xmlns:a16="http://schemas.microsoft.com/office/drawing/2014/main" id="{BE42E393-494B-402B-B23F-3F43474D574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75" end="2374.3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758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7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93865B-BEEA-4C6A-8188-F52859672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462FEB2-BD4B-4753-B579-9B13870E58F5}"/>
              </a:ext>
            </a:extLst>
          </p:cNvPr>
          <p:cNvSpPr/>
          <p:nvPr/>
        </p:nvSpPr>
        <p:spPr>
          <a:xfrm>
            <a:off x="137162" y="788670"/>
            <a:ext cx="3000374" cy="754380"/>
          </a:xfrm>
          <a:prstGeom prst="wedgeRoundRectCallout">
            <a:avLst>
              <a:gd name="adj1" fmla="val 42256"/>
              <a:gd name="adj2" fmla="val 12310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She’s having ___.</a:t>
            </a:r>
            <a:endParaRPr lang="en-US" sz="18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D6081C9-6A23-4049-A859-6F5C9C3D7E30}"/>
              </a:ext>
            </a:extLst>
          </p:cNvPr>
          <p:cNvSpPr/>
          <p:nvPr/>
        </p:nvSpPr>
        <p:spPr>
          <a:xfrm>
            <a:off x="3274698" y="834390"/>
            <a:ext cx="2103120" cy="754380"/>
          </a:xfrm>
          <a:prstGeom prst="wedgeRoundRectCallout">
            <a:avLst>
              <a:gd name="adj1" fmla="val -16768"/>
              <a:gd name="adj2" fmla="val 1298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Point to</a:t>
            </a:r>
            <a:r>
              <a:rPr lang="en-US" sz="240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___. </a:t>
            </a:r>
            <a:endParaRPr lang="en-US" sz="18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02F1377-F850-4D57-807F-DC36DC0D3214}"/>
              </a:ext>
            </a:extLst>
          </p:cNvPr>
          <p:cNvSpPr/>
          <p:nvPr/>
        </p:nvSpPr>
        <p:spPr>
          <a:xfrm>
            <a:off x="5769293" y="788670"/>
            <a:ext cx="1911667" cy="754380"/>
          </a:xfrm>
          <a:prstGeom prst="wedgeRoundRectCallout">
            <a:avLst>
              <a:gd name="adj1" fmla="val -64061"/>
              <a:gd name="adj2" fmla="val 13686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He’s___.</a:t>
            </a:r>
            <a:endParaRPr lang="en-US" sz="18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08C1875-5446-4171-AB8A-D7BA0AE4D130}"/>
              </a:ext>
            </a:extLst>
          </p:cNvPr>
          <p:cNvSpPr/>
          <p:nvPr/>
        </p:nvSpPr>
        <p:spPr>
          <a:xfrm>
            <a:off x="6537960" y="1611630"/>
            <a:ext cx="2606040" cy="754380"/>
          </a:xfrm>
          <a:prstGeom prst="wedgeRoundRectCallout">
            <a:avLst>
              <a:gd name="adj1" fmla="val -46517"/>
              <a:gd name="adj2" fmla="val 732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How many ___ can you see?</a:t>
            </a:r>
            <a:endParaRPr lang="en-US" sz="18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99409" y="2400301"/>
            <a:ext cx="675984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5FEB07FA-7675-4236-8CE5-0C70AF9F40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068088" y="1089949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169189" y="2561182"/>
            <a:ext cx="603603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 Listen and circle.</a:t>
            </a: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169189" y="1752506"/>
            <a:ext cx="5469999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1. Listen and tick.</a:t>
            </a: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169189" y="3316630"/>
            <a:ext cx="567156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3. Listen and tick or cross.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404349" y="100573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404349" y="1752506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404349" y="2502716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404349" y="325816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623455C-DDCE-BD99-DAD7-775D4315B881}"/>
              </a:ext>
            </a:extLst>
          </p:cNvPr>
          <p:cNvSpPr txBox="1">
            <a:spLocks/>
          </p:cNvSpPr>
          <p:nvPr/>
        </p:nvSpPr>
        <p:spPr>
          <a:xfrm>
            <a:off x="2169189" y="4041725"/>
            <a:ext cx="392972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4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1F1B6148-E9F9-C5E3-1892-CBF55634108C}"/>
              </a:ext>
            </a:extLst>
          </p:cNvPr>
          <p:cNvSpPr/>
          <p:nvPr/>
        </p:nvSpPr>
        <p:spPr>
          <a:xfrm>
            <a:off x="1404349" y="3968508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05785C3-3931-4355-892F-5A0CDD99688C}"/>
              </a:ext>
            </a:extLst>
          </p:cNvPr>
          <p:cNvGrpSpPr/>
          <p:nvPr/>
        </p:nvGrpSpPr>
        <p:grpSpPr>
          <a:xfrm>
            <a:off x="1172455" y="1346975"/>
            <a:ext cx="6202120" cy="2865240"/>
            <a:chOff x="1172455" y="1346975"/>
            <a:chExt cx="6202120" cy="28652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E1B268A-13EC-4316-9C59-94F3B6AB2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rot="20157201">
              <a:off x="1172455" y="1346975"/>
              <a:ext cx="2519436" cy="2865240"/>
            </a:xfrm>
            <a:prstGeom prst="rect">
              <a:avLst/>
            </a:prstGeom>
          </p:spPr>
        </p:pic>
        <p:sp>
          <p:nvSpPr>
            <p:cNvPr id="10" name="Google Shape;1768;p43">
              <a:extLst>
                <a:ext uri="{FF2B5EF4-FFF2-40B4-BE49-F238E27FC236}">
                  <a16:creationId xmlns:a16="http://schemas.microsoft.com/office/drawing/2014/main" id="{34BA4F88-6638-430B-B96E-87B1B9876F35}"/>
                </a:ext>
              </a:extLst>
            </p:cNvPr>
            <p:cNvSpPr txBox="1">
              <a:spLocks/>
            </p:cNvSpPr>
            <p:nvPr/>
          </p:nvSpPr>
          <p:spPr>
            <a:xfrm rot="20536609">
              <a:off x="3465592" y="1692064"/>
              <a:ext cx="3908983" cy="9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Mystery bag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48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Background Images - Free Download on Freepik">
            <a:extLst>
              <a:ext uri="{FF2B5EF4-FFF2-40B4-BE49-F238E27FC236}">
                <a16:creationId xmlns:a16="http://schemas.microsoft.com/office/drawing/2014/main" id="{183BD60F-5A4B-4F41-9BF0-8C70A2744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ue bag with two handles&#10;&#10;Description automatically generated">
            <a:extLst>
              <a:ext uri="{FF2B5EF4-FFF2-40B4-BE49-F238E27FC236}">
                <a16:creationId xmlns:a16="http://schemas.microsoft.com/office/drawing/2014/main" id="{BC94FAC3-326D-4D46-9E91-F63F169A0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550" y="998220"/>
            <a:ext cx="1943100" cy="2209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3B7E94-E746-437D-8384-758CA32AAB61}"/>
              </a:ext>
            </a:extLst>
          </p:cNvPr>
          <p:cNvSpPr/>
          <p:nvPr/>
        </p:nvSpPr>
        <p:spPr>
          <a:xfrm>
            <a:off x="6989445" y="1836420"/>
            <a:ext cx="925830" cy="116521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f</a:t>
            </a:r>
          </a:p>
        </p:txBody>
      </p:sp>
      <p:pic>
        <p:nvPicPr>
          <p:cNvPr id="11" name="Picture 10" descr="A blue bag with two handles&#10;&#10;Description automatically generated">
            <a:extLst>
              <a:ext uri="{FF2B5EF4-FFF2-40B4-BE49-F238E27FC236}">
                <a16:creationId xmlns:a16="http://schemas.microsoft.com/office/drawing/2014/main" id="{B7361DF6-A661-48A1-B938-661EEE2D51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931"/>
          <a:stretch/>
        </p:blipFill>
        <p:spPr>
          <a:xfrm>
            <a:off x="6686550" y="1836420"/>
            <a:ext cx="19431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8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4815 L -0.00642 -0.04815 C -0.00503 -0.06605 -0.00399 -0.08395 -0.0026 -0.10154 C -0.00156 -0.11512 0.00035 -0.12809 0.00122 -0.14167 C 0.00208 -0.15772 0.00191 -0.17407 0.00243 -0.19043 C 0.00139 -0.22099 0.00573 -0.25154 -0.00382 -0.27716 C -0.00486 -0.27963 -0.00608 -0.2821 -0.00764 -0.28395 C -0.01371 -0.29105 -0.01996 -0.29784 -0.02639 -0.3037 C -0.04201 -0.31821 -0.03976 -0.31358 -0.05642 -0.31944 C -0.09635 -0.33364 -0.04149 -0.32006 -0.11267 -0.33056 C -0.11979 -0.33148 -0.12674 -0.33426 -0.13385 -0.33488 C -0.15503 -0.33704 -0.17639 -0.33796 -0.19757 -0.3392 C -0.20555 -0.33704 -0.21354 -0.33642 -0.22135 -0.33272 C -0.22344 -0.33179 -0.22448 -0.32778 -0.22639 -0.32593 C -0.23351 -0.31883 -0.2559 -0.29784 -0.26389 -0.29259 C -0.27691 -0.28426 -0.2908 -0.27963 -0.30382 -0.27037 C -0.31632 -0.26173 -0.32986 -0.25648 -0.34132 -0.24383 C -0.35226 -0.23179 -0.34965 -0.23302 -0.36128 -0.22593 C -0.3618 -0.22593 -0.36215 -0.22593 -0.3625 -0.22593 L -0.3625 -0.22593 " pathEditMode="relative" ptsTypes="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Background Images - Free Download on Freepik">
            <a:extLst>
              <a:ext uri="{FF2B5EF4-FFF2-40B4-BE49-F238E27FC236}">
                <a16:creationId xmlns:a16="http://schemas.microsoft.com/office/drawing/2014/main" id="{183BD60F-5A4B-4F41-9BF0-8C70A2744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ue bag with two handles&#10;&#10;Description automatically generated">
            <a:extLst>
              <a:ext uri="{FF2B5EF4-FFF2-40B4-BE49-F238E27FC236}">
                <a16:creationId xmlns:a16="http://schemas.microsoft.com/office/drawing/2014/main" id="{BC94FAC3-326D-4D46-9E91-F63F169A0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550" y="998220"/>
            <a:ext cx="1943100" cy="2209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3B7E94-E746-437D-8384-758CA32AAB61}"/>
              </a:ext>
            </a:extLst>
          </p:cNvPr>
          <p:cNvSpPr/>
          <p:nvPr/>
        </p:nvSpPr>
        <p:spPr>
          <a:xfrm>
            <a:off x="6989445" y="1836420"/>
            <a:ext cx="925830" cy="116521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w</a:t>
            </a:r>
          </a:p>
        </p:txBody>
      </p:sp>
      <p:pic>
        <p:nvPicPr>
          <p:cNvPr id="11" name="Picture 10" descr="A blue bag with two handles&#10;&#10;Description automatically generated">
            <a:extLst>
              <a:ext uri="{FF2B5EF4-FFF2-40B4-BE49-F238E27FC236}">
                <a16:creationId xmlns:a16="http://schemas.microsoft.com/office/drawing/2014/main" id="{B7361DF6-A661-48A1-B938-661EEE2D51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931"/>
          <a:stretch/>
        </p:blipFill>
        <p:spPr>
          <a:xfrm>
            <a:off x="6686550" y="1836420"/>
            <a:ext cx="19431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4815 L -0.00642 -0.04815 C -0.00503 -0.06605 -0.00399 -0.08395 -0.0026 -0.10154 C -0.00156 -0.11512 0.00035 -0.12809 0.00122 -0.14167 C 0.00208 -0.15772 0.00191 -0.17407 0.00243 -0.19043 C 0.00139 -0.22099 0.00573 -0.25154 -0.00382 -0.27716 C -0.00486 -0.27963 -0.00608 -0.2821 -0.00764 -0.28395 C -0.01371 -0.29105 -0.01996 -0.29784 -0.02639 -0.3037 C -0.04201 -0.31821 -0.03976 -0.31358 -0.05642 -0.31944 C -0.09635 -0.33364 -0.04149 -0.32006 -0.11267 -0.33056 C -0.11979 -0.33148 -0.12674 -0.33426 -0.13385 -0.33488 C -0.15503 -0.33704 -0.17639 -0.33796 -0.19757 -0.3392 C -0.20555 -0.33704 -0.21354 -0.33642 -0.22135 -0.33272 C -0.22344 -0.33179 -0.22448 -0.32778 -0.22639 -0.32593 C -0.23351 -0.31883 -0.2559 -0.29784 -0.26389 -0.29259 C -0.27691 -0.28426 -0.2908 -0.27963 -0.30382 -0.27037 C -0.31632 -0.26173 -0.32986 -0.25648 -0.34132 -0.24383 C -0.35226 -0.23179 -0.34965 -0.23302 -0.36128 -0.22593 C -0.3618 -0.22593 -0.36215 -0.22593 -0.3625 -0.22593 L -0.3625 -0.22593 " pathEditMode="relative" ptsTypes="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Background Images - Free Download on Freepik">
            <a:extLst>
              <a:ext uri="{FF2B5EF4-FFF2-40B4-BE49-F238E27FC236}">
                <a16:creationId xmlns:a16="http://schemas.microsoft.com/office/drawing/2014/main" id="{183BD60F-5A4B-4F41-9BF0-8C70A2744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ue bag with two handles&#10;&#10;Description automatically generated">
            <a:extLst>
              <a:ext uri="{FF2B5EF4-FFF2-40B4-BE49-F238E27FC236}">
                <a16:creationId xmlns:a16="http://schemas.microsoft.com/office/drawing/2014/main" id="{BC94FAC3-326D-4D46-9E91-F63F169A0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550" y="998220"/>
            <a:ext cx="1943100" cy="2209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3B7E94-E746-437D-8384-758CA32AAB61}"/>
              </a:ext>
            </a:extLst>
          </p:cNvPr>
          <p:cNvSpPr/>
          <p:nvPr/>
        </p:nvSpPr>
        <p:spPr>
          <a:xfrm>
            <a:off x="6989445" y="1836420"/>
            <a:ext cx="925830" cy="116521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o</a:t>
            </a:r>
          </a:p>
        </p:txBody>
      </p:sp>
      <p:pic>
        <p:nvPicPr>
          <p:cNvPr id="11" name="Picture 10" descr="A blue bag with two handles&#10;&#10;Description automatically generated">
            <a:extLst>
              <a:ext uri="{FF2B5EF4-FFF2-40B4-BE49-F238E27FC236}">
                <a16:creationId xmlns:a16="http://schemas.microsoft.com/office/drawing/2014/main" id="{B7361DF6-A661-48A1-B938-661EEE2D51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931"/>
          <a:stretch/>
        </p:blipFill>
        <p:spPr>
          <a:xfrm>
            <a:off x="6686550" y="1824990"/>
            <a:ext cx="19431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4815 L -0.00642 -0.04815 C -0.00503 -0.06605 -0.00399 -0.08395 -0.0026 -0.10154 C -0.00156 -0.11512 0.00035 -0.12809 0.00122 -0.14167 C 0.00208 -0.15772 0.00191 -0.17407 0.00243 -0.19043 C 0.00139 -0.22099 0.00573 -0.25154 -0.00382 -0.27716 C -0.00486 -0.27963 -0.00608 -0.2821 -0.00764 -0.28395 C -0.01371 -0.29105 -0.01996 -0.29784 -0.02639 -0.3037 C -0.04201 -0.31821 -0.03976 -0.31358 -0.05642 -0.31944 C -0.09635 -0.33364 -0.04149 -0.32006 -0.11267 -0.33056 C -0.11979 -0.33148 -0.12674 -0.33426 -0.13385 -0.33488 C -0.15503 -0.33704 -0.17639 -0.33796 -0.19757 -0.3392 C -0.20555 -0.33704 -0.21354 -0.33642 -0.22135 -0.33272 C -0.22344 -0.33179 -0.22448 -0.32778 -0.22639 -0.32593 C -0.23351 -0.31883 -0.2559 -0.29784 -0.26389 -0.29259 C -0.27691 -0.28426 -0.2908 -0.27963 -0.30382 -0.27037 C -0.31632 -0.26173 -0.32986 -0.25648 -0.34132 -0.24383 C -0.35226 -0.23179 -0.34965 -0.23302 -0.36128 -0.22593 C -0.3618 -0.22593 -0.36215 -0.22593 -0.3625 -0.22593 L -0.3625 -0.22593 " pathEditMode="relative" ptsTypes="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Background Images - Free Download on Freepik">
            <a:extLst>
              <a:ext uri="{FF2B5EF4-FFF2-40B4-BE49-F238E27FC236}">
                <a16:creationId xmlns:a16="http://schemas.microsoft.com/office/drawing/2014/main" id="{183BD60F-5A4B-4F41-9BF0-8C70A2744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ue bag with two handles&#10;&#10;Description automatically generated">
            <a:extLst>
              <a:ext uri="{FF2B5EF4-FFF2-40B4-BE49-F238E27FC236}">
                <a16:creationId xmlns:a16="http://schemas.microsoft.com/office/drawing/2014/main" id="{BC94FAC3-326D-4D46-9E91-F63F169A0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550" y="998220"/>
            <a:ext cx="1943100" cy="2209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3B7E94-E746-437D-8384-758CA32AAB61}"/>
              </a:ext>
            </a:extLst>
          </p:cNvPr>
          <p:cNvSpPr/>
          <p:nvPr/>
        </p:nvSpPr>
        <p:spPr>
          <a:xfrm>
            <a:off x="6989445" y="1836420"/>
            <a:ext cx="925830" cy="116521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m</a:t>
            </a:r>
          </a:p>
        </p:txBody>
      </p:sp>
      <p:pic>
        <p:nvPicPr>
          <p:cNvPr id="11" name="Picture 10" descr="A blue bag with two handles&#10;&#10;Description automatically generated">
            <a:extLst>
              <a:ext uri="{FF2B5EF4-FFF2-40B4-BE49-F238E27FC236}">
                <a16:creationId xmlns:a16="http://schemas.microsoft.com/office/drawing/2014/main" id="{B7361DF6-A661-48A1-B938-661EEE2D51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931"/>
          <a:stretch/>
        </p:blipFill>
        <p:spPr>
          <a:xfrm>
            <a:off x="6680835" y="1836420"/>
            <a:ext cx="19431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4815 L -0.00642 -0.04815 C -0.00503 -0.06605 -0.00399 -0.08395 -0.0026 -0.10154 C -0.00156 -0.11512 0.00035 -0.12809 0.00122 -0.14167 C 0.00208 -0.15772 0.00191 -0.17407 0.00243 -0.19043 C 0.00139 -0.22099 0.00573 -0.25154 -0.00382 -0.27716 C -0.00486 -0.27963 -0.00608 -0.2821 -0.00764 -0.28395 C -0.01371 -0.29105 -0.01996 -0.29784 -0.02639 -0.3037 C -0.04201 -0.31821 -0.03976 -0.31358 -0.05642 -0.31944 C -0.09635 -0.33364 -0.04149 -0.32006 -0.11267 -0.33056 C -0.11979 -0.33148 -0.12674 -0.33426 -0.13385 -0.33488 C -0.15503 -0.33704 -0.17639 -0.33796 -0.19757 -0.3392 C -0.20555 -0.33704 -0.21354 -0.33642 -0.22135 -0.33272 C -0.22344 -0.33179 -0.22448 -0.32778 -0.22639 -0.32593 C -0.23351 -0.31883 -0.2559 -0.29784 -0.26389 -0.29259 C -0.27691 -0.28426 -0.2908 -0.27963 -0.30382 -0.27037 C -0.31632 -0.26173 -0.32986 -0.25648 -0.34132 -0.24383 C -0.35226 -0.23179 -0.34965 -0.23302 -0.36128 -0.22593 C -0.3618 -0.22593 -0.36215 -0.22593 -0.3625 -0.22593 L -0.3625 -0.22593 " pathEditMode="relative" ptsTypes="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Background Images - Free Download on Freepik">
            <a:extLst>
              <a:ext uri="{FF2B5EF4-FFF2-40B4-BE49-F238E27FC236}">
                <a16:creationId xmlns:a16="http://schemas.microsoft.com/office/drawing/2014/main" id="{183BD60F-5A4B-4F41-9BF0-8C70A2744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ue bag with two handles&#10;&#10;Description automatically generated">
            <a:extLst>
              <a:ext uri="{FF2B5EF4-FFF2-40B4-BE49-F238E27FC236}">
                <a16:creationId xmlns:a16="http://schemas.microsoft.com/office/drawing/2014/main" id="{BC94FAC3-326D-4D46-9E91-F63F169A0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550" y="998220"/>
            <a:ext cx="1943100" cy="2209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3B7E94-E746-437D-8384-758CA32AAB61}"/>
              </a:ext>
            </a:extLst>
          </p:cNvPr>
          <p:cNvSpPr/>
          <p:nvPr/>
        </p:nvSpPr>
        <p:spPr>
          <a:xfrm>
            <a:off x="6989445" y="1836420"/>
            <a:ext cx="925830" cy="116521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u</a:t>
            </a:r>
          </a:p>
        </p:txBody>
      </p:sp>
      <p:pic>
        <p:nvPicPr>
          <p:cNvPr id="11" name="Picture 10" descr="A blue bag with two handles&#10;&#10;Description automatically generated">
            <a:extLst>
              <a:ext uri="{FF2B5EF4-FFF2-40B4-BE49-F238E27FC236}">
                <a16:creationId xmlns:a16="http://schemas.microsoft.com/office/drawing/2014/main" id="{B7361DF6-A661-48A1-B938-661EEE2D51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931"/>
          <a:stretch/>
        </p:blipFill>
        <p:spPr>
          <a:xfrm>
            <a:off x="6686550" y="1836420"/>
            <a:ext cx="19431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1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4815 L -0.00642 -0.04815 C -0.00503 -0.06605 -0.00399 -0.08395 -0.0026 -0.10154 C -0.00156 -0.11512 0.00035 -0.12809 0.00122 -0.14167 C 0.00208 -0.15772 0.00191 -0.17407 0.00243 -0.19043 C 0.00139 -0.22099 0.00573 -0.25154 -0.00382 -0.27716 C -0.00486 -0.27963 -0.00608 -0.2821 -0.00764 -0.28395 C -0.01371 -0.29105 -0.01996 -0.29784 -0.02639 -0.3037 C -0.04201 -0.31821 -0.03976 -0.31358 -0.05642 -0.31944 C -0.09635 -0.33364 -0.04149 -0.32006 -0.11267 -0.33056 C -0.11979 -0.33148 -0.12674 -0.33426 -0.13385 -0.33488 C -0.15503 -0.33704 -0.17639 -0.33796 -0.19757 -0.3392 C -0.20555 -0.33704 -0.21354 -0.33642 -0.22135 -0.33272 C -0.22344 -0.33179 -0.22448 -0.32778 -0.22639 -0.32593 C -0.23351 -0.31883 -0.2559 -0.29784 -0.26389 -0.29259 C -0.27691 -0.28426 -0.2908 -0.27963 -0.30382 -0.27037 C -0.31632 -0.26173 -0.32986 -0.25648 -0.34132 -0.24383 C -0.35226 -0.23179 -0.34965 -0.23302 -0.36128 -0.22593 C -0.3618 -0.22593 -0.36215 -0.22593 -0.3625 -0.22593 L -0.3625 -0.22593 " pathEditMode="relative" ptsTypes="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Background Images - Free Download on Freepik">
            <a:extLst>
              <a:ext uri="{FF2B5EF4-FFF2-40B4-BE49-F238E27FC236}">
                <a16:creationId xmlns:a16="http://schemas.microsoft.com/office/drawing/2014/main" id="{183BD60F-5A4B-4F41-9BF0-8C70A2744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ue bag with two handles&#10;&#10;Description automatically generated">
            <a:extLst>
              <a:ext uri="{FF2B5EF4-FFF2-40B4-BE49-F238E27FC236}">
                <a16:creationId xmlns:a16="http://schemas.microsoft.com/office/drawing/2014/main" id="{BC94FAC3-326D-4D46-9E91-F63F169A0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550" y="998220"/>
            <a:ext cx="1943100" cy="2209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3B7E94-E746-437D-8384-758CA32AAB61}"/>
              </a:ext>
            </a:extLst>
          </p:cNvPr>
          <p:cNvSpPr/>
          <p:nvPr/>
        </p:nvSpPr>
        <p:spPr>
          <a:xfrm>
            <a:off x="6989445" y="1836420"/>
            <a:ext cx="925830" cy="116521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n</a:t>
            </a:r>
          </a:p>
        </p:txBody>
      </p:sp>
      <p:pic>
        <p:nvPicPr>
          <p:cNvPr id="11" name="Picture 10" descr="A blue bag with two handles&#10;&#10;Description automatically generated">
            <a:extLst>
              <a:ext uri="{FF2B5EF4-FFF2-40B4-BE49-F238E27FC236}">
                <a16:creationId xmlns:a16="http://schemas.microsoft.com/office/drawing/2014/main" id="{B7361DF6-A661-48A1-B938-661EEE2D51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931"/>
          <a:stretch/>
        </p:blipFill>
        <p:spPr>
          <a:xfrm>
            <a:off x="6686550" y="1836420"/>
            <a:ext cx="19431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4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3.05556E-6 0.00031 C 0.00139 -0.0179 0.00243 -0.0358 0.00382 -0.05339 C 0.00486 -0.06697 0.00677 -0.07994 0.00764 -0.09352 C 0.0085 -0.10957 0.00833 -0.12592 0.00885 -0.14228 C 0.00781 -0.17284 0.01198 -0.20339 0.0026 -0.22901 C 0.00156 -0.23148 0.00034 -0.23395 -0.00122 -0.2358 C -0.00712 -0.2429 -0.01337 -0.24969 -0.01962 -0.25555 C -0.03507 -0.27006 -0.03282 -0.26543 -0.04931 -0.27129 C -0.08872 -0.28549 -0.03455 -0.27191 -0.10486 -0.28241 C -0.11198 -0.28333 -0.11875 -0.28611 -0.12587 -0.28673 C -0.1467 -0.28889 -0.16788 -0.28981 -0.18872 -0.29105 C -0.1967 -0.28889 -0.20452 -0.28827 -0.21233 -0.28457 C -0.21424 -0.28364 -0.21528 -0.27963 -0.21719 -0.27778 C -0.22431 -0.27068 -0.24636 -0.24969 -0.25434 -0.24444 C -0.26719 -0.23611 -0.28091 -0.23148 -0.29375 -0.22222 C -0.30608 -0.21358 -0.31945 -0.20833 -0.33073 -0.19568 C -0.3415 -0.18364 -0.33889 -0.18487 -0.35052 -0.17778 C -0.35104 -0.17778 -0.35139 -0.17778 -0.35157 -0.17778 L -0.35157 -0.17747 " pathEditMode="relative" rAng="0" ptsTypes="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14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Background Images - Free Download on Freepik">
            <a:extLst>
              <a:ext uri="{FF2B5EF4-FFF2-40B4-BE49-F238E27FC236}">
                <a16:creationId xmlns:a16="http://schemas.microsoft.com/office/drawing/2014/main" id="{183BD60F-5A4B-4F41-9BF0-8C70A2744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ue bag with two handles&#10;&#10;Description automatically generated">
            <a:extLst>
              <a:ext uri="{FF2B5EF4-FFF2-40B4-BE49-F238E27FC236}">
                <a16:creationId xmlns:a16="http://schemas.microsoft.com/office/drawing/2014/main" id="{BC94FAC3-326D-4D46-9E91-F63F169A0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550" y="998220"/>
            <a:ext cx="1943100" cy="2209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3B7E94-E746-437D-8384-758CA32AAB61}"/>
              </a:ext>
            </a:extLst>
          </p:cNvPr>
          <p:cNvSpPr/>
          <p:nvPr/>
        </p:nvSpPr>
        <p:spPr>
          <a:xfrm>
            <a:off x="6989445" y="1836420"/>
            <a:ext cx="925830" cy="116521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l</a:t>
            </a:r>
          </a:p>
        </p:txBody>
      </p:sp>
      <p:pic>
        <p:nvPicPr>
          <p:cNvPr id="11" name="Picture 10" descr="A blue bag with two handles&#10;&#10;Description automatically generated">
            <a:extLst>
              <a:ext uri="{FF2B5EF4-FFF2-40B4-BE49-F238E27FC236}">
                <a16:creationId xmlns:a16="http://schemas.microsoft.com/office/drawing/2014/main" id="{B7361DF6-A661-48A1-B938-661EEE2D51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931"/>
          <a:stretch/>
        </p:blipFill>
        <p:spPr>
          <a:xfrm>
            <a:off x="6686550" y="1836420"/>
            <a:ext cx="19431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0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3.05556E-6 0.00031 C 0.00139 -0.0179 0.00243 -0.0358 0.00382 -0.05339 C 0.00486 -0.06697 0.00677 -0.07994 0.00764 -0.09352 C 0.0085 -0.10957 0.00833 -0.12592 0.00885 -0.14228 C 0.00781 -0.17284 0.01198 -0.20339 0.0026 -0.22901 C 0.00156 -0.23148 0.00034 -0.23395 -0.00122 -0.2358 C -0.00712 -0.2429 -0.01337 -0.24969 -0.01962 -0.25555 C -0.03507 -0.27006 -0.03282 -0.26543 -0.04931 -0.27129 C -0.08872 -0.28549 -0.03455 -0.27191 -0.10486 -0.28241 C -0.11198 -0.28333 -0.11875 -0.28611 -0.12587 -0.28673 C -0.1467 -0.28889 -0.16788 -0.28981 -0.18872 -0.29105 C -0.1967 -0.28889 -0.20452 -0.28827 -0.21233 -0.28457 C -0.21424 -0.28364 -0.21528 -0.27963 -0.21719 -0.27778 C -0.22431 -0.27068 -0.24636 -0.24969 -0.25434 -0.24444 C -0.26719 -0.23611 -0.28091 -0.23148 -0.29375 -0.22222 C -0.30608 -0.21358 -0.31945 -0.20833 -0.33073 -0.19568 C -0.3415 -0.18364 -0.33889 -0.18487 -0.35052 -0.17778 C -0.35104 -0.17778 -0.35139 -0.17778 -0.35157 -0.17778 L -0.35157 -0.17747 " pathEditMode="relative" rAng="0" ptsTypes="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14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3543685" y="1957685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825" y="75057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D69DBD-02CA-4A0B-A034-C815B3D7719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1444190">
            <a:off x="1628014" y="2308084"/>
            <a:ext cx="2268212" cy="25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3543685" y="1957685"/>
            <a:ext cx="4394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400" b="1" smtClean="0">
                <a:solidFill>
                  <a:srgbClr val="FF0000"/>
                </a:solidFill>
                <a:latin typeface="VNI-Hobo" pitchFamily="2" charset="0"/>
              </a:rPr>
              <a:t>THANK YOU</a:t>
            </a:r>
            <a:r>
              <a:rPr kumimoji="0" lang="en-US" sz="5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!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Hobo" pitchFamily="2" charset="0"/>
              <a:cs typeface="Arial"/>
              <a:sym typeface="Arial"/>
            </a:endParaRP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25" y="75057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D69DBD-02CA-4A0B-A034-C815B3D7719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1444190">
            <a:off x="1628014" y="2308084"/>
            <a:ext cx="2268212" cy="25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7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400" b="1">
                <a:solidFill>
                  <a:srgbClr val="0070C0"/>
                </a:solidFill>
                <a:latin typeface="Comic Sans MS" panose="030F0702030302020204" pitchFamily="66" charset="0"/>
              </a:rPr>
              <a:t>Warm-up and Review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6600" b="1">
                <a:solidFill>
                  <a:srgbClr val="FFFF00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67404252-6134-4F5D-AA6C-3EEF01561C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rtoon children in a green bus&#10;&#10;Description automatically generated with medium confidence">
            <a:extLst>
              <a:ext uri="{FF2B5EF4-FFF2-40B4-BE49-F238E27FC236}">
                <a16:creationId xmlns:a16="http://schemas.microsoft.com/office/drawing/2014/main" id="{2F083687-0584-4668-98C7-5008849674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7"/>
          <a:stretch/>
        </p:blipFill>
        <p:spPr>
          <a:xfrm>
            <a:off x="4730022" y="2440760"/>
            <a:ext cx="3302201" cy="2577010"/>
          </a:xfrm>
          <a:prstGeom prst="rect">
            <a:avLst/>
          </a:prstGeom>
        </p:spPr>
      </p:pic>
      <p:pic>
        <p:nvPicPr>
          <p:cNvPr id="3" name="Picture 2" descr="A cartoon of kids in a superhero garment&#10;&#10;Description automatically generated">
            <a:extLst>
              <a:ext uri="{FF2B5EF4-FFF2-40B4-BE49-F238E27FC236}">
                <a16:creationId xmlns:a16="http://schemas.microsoft.com/office/drawing/2014/main" id="{5326949F-855D-4B3E-B0B8-FF81518CA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88" y="298637"/>
            <a:ext cx="3209861" cy="2378957"/>
          </a:xfrm>
          <a:prstGeom prst="rect">
            <a:avLst/>
          </a:prstGeom>
        </p:spPr>
      </p:pic>
      <p:pic>
        <p:nvPicPr>
          <p:cNvPr id="5" name="Picture 4" descr="A cartoon of kids in a bus&#10;&#10;Description automatically generated">
            <a:extLst>
              <a:ext uri="{FF2B5EF4-FFF2-40B4-BE49-F238E27FC236}">
                <a16:creationId xmlns:a16="http://schemas.microsoft.com/office/drawing/2014/main" id="{0BC737AB-C4D0-439D-81A3-49B525853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765" y="298637"/>
            <a:ext cx="3116714" cy="2142123"/>
          </a:xfrm>
          <a:prstGeom prst="rect">
            <a:avLst/>
          </a:prstGeom>
        </p:spPr>
      </p:pic>
      <p:pic>
        <p:nvPicPr>
          <p:cNvPr id="7" name="Picture 6" descr="Cartoon of kids in garment&#10;&#10;Description automatically generated">
            <a:extLst>
              <a:ext uri="{FF2B5EF4-FFF2-40B4-BE49-F238E27FC236}">
                <a16:creationId xmlns:a16="http://schemas.microsoft.com/office/drawing/2014/main" id="{88B3535A-BCFA-4473-A542-E6B2D7E33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00" y="2677594"/>
            <a:ext cx="3423439" cy="205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8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CD754-C347-4985-8983-345C9C76E453}"/>
              </a:ext>
            </a:extLst>
          </p:cNvPr>
          <p:cNvSpPr txBox="1"/>
          <p:nvPr/>
        </p:nvSpPr>
        <p:spPr>
          <a:xfrm>
            <a:off x="650895" y="1269058"/>
            <a:ext cx="5562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Play as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a character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5A78D-C0ED-4CA1-B600-3484D3743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40" b="9155"/>
          <a:stretch/>
        </p:blipFill>
        <p:spPr>
          <a:xfrm rot="691947">
            <a:off x="6538080" y="2415840"/>
            <a:ext cx="654516" cy="5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2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rtoon children in a green bus&#10;&#10;Description automatically generated with medium confidence">
            <a:extLst>
              <a:ext uri="{FF2B5EF4-FFF2-40B4-BE49-F238E27FC236}">
                <a16:creationId xmlns:a16="http://schemas.microsoft.com/office/drawing/2014/main" id="{2F083687-0584-4668-98C7-5008849674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7"/>
          <a:stretch/>
        </p:blipFill>
        <p:spPr>
          <a:xfrm>
            <a:off x="4730022" y="2440760"/>
            <a:ext cx="3302201" cy="2577010"/>
          </a:xfrm>
          <a:prstGeom prst="rect">
            <a:avLst/>
          </a:prstGeom>
        </p:spPr>
      </p:pic>
      <p:pic>
        <p:nvPicPr>
          <p:cNvPr id="3" name="Picture 2" descr="A cartoon of kids in a superhero garment&#10;&#10;Description automatically generated">
            <a:extLst>
              <a:ext uri="{FF2B5EF4-FFF2-40B4-BE49-F238E27FC236}">
                <a16:creationId xmlns:a16="http://schemas.microsoft.com/office/drawing/2014/main" id="{5326949F-855D-4B3E-B0B8-FF81518CA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88" y="298637"/>
            <a:ext cx="3209861" cy="2378957"/>
          </a:xfrm>
          <a:prstGeom prst="rect">
            <a:avLst/>
          </a:prstGeom>
        </p:spPr>
      </p:pic>
      <p:pic>
        <p:nvPicPr>
          <p:cNvPr id="5" name="Picture 4" descr="A cartoon of kids in a bus&#10;&#10;Description automatically generated">
            <a:extLst>
              <a:ext uri="{FF2B5EF4-FFF2-40B4-BE49-F238E27FC236}">
                <a16:creationId xmlns:a16="http://schemas.microsoft.com/office/drawing/2014/main" id="{0BC737AB-C4D0-439D-81A3-49B525853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765" y="298637"/>
            <a:ext cx="3116714" cy="2142123"/>
          </a:xfrm>
          <a:prstGeom prst="rect">
            <a:avLst/>
          </a:prstGeom>
        </p:spPr>
      </p:pic>
      <p:pic>
        <p:nvPicPr>
          <p:cNvPr id="7" name="Picture 6" descr="Cartoon of kids in garment&#10;&#10;Description automatically generated">
            <a:extLst>
              <a:ext uri="{FF2B5EF4-FFF2-40B4-BE49-F238E27FC236}">
                <a16:creationId xmlns:a16="http://schemas.microsoft.com/office/drawing/2014/main" id="{88B3535A-BCFA-4473-A542-E6B2D7E33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00" y="2677594"/>
            <a:ext cx="3423439" cy="2053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B81178-2F4D-4814-A613-73DA11BF4026}"/>
              </a:ext>
            </a:extLst>
          </p:cNvPr>
          <p:cNvSpPr txBox="1"/>
          <p:nvPr/>
        </p:nvSpPr>
        <p:spPr>
          <a:xfrm>
            <a:off x="1762214" y="344357"/>
            <a:ext cx="1562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5BAA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Hi, Lucky!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AF0C5-1A9C-4C77-B084-D48F0F7EF4D5}"/>
              </a:ext>
            </a:extLst>
          </p:cNvPr>
          <p:cNvSpPr txBox="1"/>
          <p:nvPr/>
        </p:nvSpPr>
        <p:spPr>
          <a:xfrm>
            <a:off x="2688489" y="671481"/>
            <a:ext cx="1562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5BAA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Hello, Phil!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AB4D4-C1CE-43CD-9FF4-ADAAE8ACC865}"/>
              </a:ext>
            </a:extLst>
          </p:cNvPr>
          <p:cNvSpPr txBox="1"/>
          <p:nvPr/>
        </p:nvSpPr>
        <p:spPr>
          <a:xfrm>
            <a:off x="1762213" y="1017355"/>
            <a:ext cx="1562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5BAA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Hi, Nam!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4D5F4-877F-4835-B20D-99436262C713}"/>
              </a:ext>
            </a:extLst>
          </p:cNvPr>
          <p:cNvSpPr txBox="1"/>
          <p:nvPr/>
        </p:nvSpPr>
        <p:spPr>
          <a:xfrm>
            <a:off x="2025085" y="2305773"/>
            <a:ext cx="1562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5BAA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Hello, Sue!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E64974-7CA7-44B0-B7BA-008C6E5854C4}"/>
              </a:ext>
            </a:extLst>
          </p:cNvPr>
          <p:cNvSpPr txBox="1"/>
          <p:nvPr/>
        </p:nvSpPr>
        <p:spPr>
          <a:xfrm>
            <a:off x="4904078" y="861868"/>
            <a:ext cx="1083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5BAA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Goodbye!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B5155-F327-4FF0-B188-6CFA67289189}"/>
              </a:ext>
            </a:extLst>
          </p:cNvPr>
          <p:cNvSpPr txBox="1"/>
          <p:nvPr/>
        </p:nvSpPr>
        <p:spPr>
          <a:xfrm>
            <a:off x="5852630" y="671481"/>
            <a:ext cx="1083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5BAA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Bye!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B7BBC2-538F-47A4-88C8-A3E350E4F824}"/>
              </a:ext>
            </a:extLst>
          </p:cNvPr>
          <p:cNvSpPr txBox="1"/>
          <p:nvPr/>
        </p:nvSpPr>
        <p:spPr>
          <a:xfrm>
            <a:off x="1715727" y="2753661"/>
            <a:ext cx="1754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5BAA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Look! I can see a teddy bear.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89803-2C6E-49E3-AEE8-3687D590A6B3}"/>
              </a:ext>
            </a:extLst>
          </p:cNvPr>
          <p:cNvSpPr txBox="1"/>
          <p:nvPr/>
        </p:nvSpPr>
        <p:spPr>
          <a:xfrm>
            <a:off x="2688489" y="3301803"/>
            <a:ext cx="17538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5BAA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It’s Lucy’s teddy bear!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48D32-997C-4A32-BFA4-A2E2AA545727}"/>
              </a:ext>
            </a:extLst>
          </p:cNvPr>
          <p:cNvSpPr txBox="1"/>
          <p:nvPr/>
        </p:nvSpPr>
        <p:spPr>
          <a:xfrm>
            <a:off x="5741624" y="4431643"/>
            <a:ext cx="1905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5BAA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Stop! Lucy! Your teddy bear!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15BAA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11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85652" y="2400301"/>
            <a:ext cx="7208321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1. Listen and tick.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F35D2664-CF32-4379-88AE-6AC9F53B50A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3847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EDAF3-B826-4595-93F5-3C032248D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764" b="-1265"/>
          <a:stretch/>
        </p:blipFill>
        <p:spPr>
          <a:xfrm>
            <a:off x="547911" y="1005840"/>
            <a:ext cx="8048177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4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11162</TotalTime>
  <Words>266</Words>
  <Application>Microsoft Office PowerPoint</Application>
  <PresentationFormat>On-screen Show (16:9)</PresentationFormat>
  <Paragraphs>91</Paragraphs>
  <Slides>39</Slides>
  <Notes>18</Notes>
  <HiddenSlides>0</HiddenSlides>
  <MMClips>22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Nunito</vt:lpstr>
      <vt:lpstr>VNI-Hobo</vt:lpstr>
      <vt:lpstr>Nirmala UI Semilight</vt:lpstr>
      <vt:lpstr>Kirang Haerang</vt:lpstr>
      <vt:lpstr>Nixie One</vt:lpstr>
      <vt:lpstr>Calibri</vt:lpstr>
      <vt:lpstr>Wingdings</vt:lpstr>
      <vt:lpstr>Comic Sans MS</vt:lpstr>
      <vt:lpstr>Math Subject for Elementary - 1st Grade: Time by Slidesgo</vt:lpstr>
      <vt:lpstr>PowerPoint Presentation</vt:lpstr>
      <vt:lpstr>REVIEW 4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DELL</cp:lastModifiedBy>
  <cp:revision>180</cp:revision>
  <dcterms:modified xsi:type="dcterms:W3CDTF">2025-04-10T15:25:17Z</dcterms:modified>
  <cp:category>9Slide.vn</cp:category>
</cp:coreProperties>
</file>