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2" r:id="rId3"/>
    <p:sldId id="265" r:id="rId4"/>
    <p:sldId id="337" r:id="rId5"/>
    <p:sldId id="314" r:id="rId6"/>
    <p:sldId id="338" r:id="rId7"/>
    <p:sldId id="315" r:id="rId8"/>
    <p:sldId id="339" r:id="rId9"/>
    <p:sldId id="308" r:id="rId10"/>
    <p:sldId id="316" r:id="rId11"/>
    <p:sldId id="322" r:id="rId12"/>
    <p:sldId id="333" r:id="rId13"/>
    <p:sldId id="334" r:id="rId14"/>
    <p:sldId id="335" r:id="rId15"/>
    <p:sldId id="323" r:id="rId16"/>
    <p:sldId id="336" r:id="rId17"/>
    <p:sldId id="319" r:id="rId18"/>
    <p:sldId id="325" r:id="rId19"/>
    <p:sldId id="300" r:id="rId20"/>
    <p:sldId id="269" r:id="rId21"/>
    <p:sldId id="298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256"/>
          </p14:sldIdLst>
        </p14:section>
        <p14:section name="Warm-up" id="{2214F3F4-2845-49C5-9FAC-8A0C77B6FD0B}">
          <p14:sldIdLst>
            <p14:sldId id="312"/>
          </p14:sldIdLst>
        </p14:section>
        <p14:section name="Listen and chant" id="{F0DAE56A-85E4-44F7-9B30-495758122585}">
          <p14:sldIdLst>
            <p14:sldId id="265"/>
            <p14:sldId id="337"/>
          </p14:sldIdLst>
        </p14:section>
        <p14:section name="Listen and tick" id="{58FEADAA-2791-46DD-8C65-45F39A928C83}">
          <p14:sldIdLst>
            <p14:sldId id="314"/>
            <p14:sldId id="338"/>
          </p14:sldIdLst>
        </p14:section>
        <p14:section name="Look and trace" id="{27C6FD33-92F2-4D3A-AD71-847EEF8B2DE3}">
          <p14:sldIdLst>
            <p14:sldId id="315"/>
            <p14:sldId id="339"/>
          </p14:sldIdLst>
        </p14:section>
        <p14:section name="Game" id="{5104B3B2-DA5E-4800-8CAB-CCEEB3812321}">
          <p14:sldIdLst>
            <p14:sldId id="308"/>
            <p14:sldId id="316"/>
            <p14:sldId id="322"/>
            <p14:sldId id="333"/>
            <p14:sldId id="334"/>
            <p14:sldId id="335"/>
            <p14:sldId id="323"/>
            <p14:sldId id="336"/>
            <p14:sldId id="319"/>
            <p14:sldId id="325"/>
          </p14:sldIdLst>
        </p14:section>
        <p14:section name="Wrap up" id="{7699F4D7-882D-441C-8DFE-54C512F945A8}">
          <p14:sldIdLst>
            <p14:sldId id="300"/>
            <p14:sldId id="269"/>
            <p14:sldId id="298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0599" autoAdjust="0"/>
  </p:normalViewPr>
  <p:slideViewPr>
    <p:cSldViewPr snapToGrid="0">
      <p:cViewPr varScale="1">
        <p:scale>
          <a:sx n="59" d="100"/>
          <a:sy n="59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6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38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093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1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721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Divide the class into groups. Each group takes turns to choose a letter and say a word which starts with the chosen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5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learnt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r>
              <a:rPr lang="en-US" dirty="0"/>
              <a:t>Game: Score a goal</a:t>
            </a:r>
          </a:p>
          <a:p>
            <a:endParaRPr lang="en-US" dirty="0"/>
          </a:p>
          <a:p>
            <a:r>
              <a:rPr lang="en-US" dirty="0"/>
              <a:t>Have pupils to play the game in groups.</a:t>
            </a:r>
          </a:p>
          <a:p>
            <a:r>
              <a:rPr lang="en-US" dirty="0"/>
              <a:t>Each group takes turn to choose word to shoot into the net.</a:t>
            </a:r>
          </a:p>
          <a:p>
            <a:r>
              <a:rPr lang="en-US" dirty="0"/>
              <a:t>Correct shoot will give score to the group.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2CCAFB3E-E6E2-4587-A5FC-061F9AED9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0">
            <a:extLst>
              <a:ext uri="{FF2B5EF4-FFF2-40B4-BE49-F238E27FC236}">
                <a16:creationId xmlns:a16="http://schemas.microsoft.com/office/drawing/2014/main" id="{5975841F-9161-4650-BCE5-20FFE7E29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>
            <a:off x="575867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057" y="3121701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en-US" sz="3100" b="1">
                <a:solidFill>
                  <a:srgbClr val="FFFFFF"/>
                </a:solidFill>
              </a:rPr>
              <a:t>Unit 15</a:t>
            </a:r>
            <a:br>
              <a:rPr lang="en-US" sz="3100" b="1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FFFF"/>
                </a:solidFill>
              </a:rPr>
              <a:t>At the football match</a:t>
            </a:r>
            <a:br>
              <a:rPr lang="en-US" sz="3100" b="1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FFFF"/>
                </a:solidFill>
              </a:rPr>
              <a:t>Lesson 2</a:t>
            </a: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640086A0-762B-44EE-AA70-A7268A72A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262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853D10-BF81-4504-994B-6E5AC9C0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6938" y="1456544"/>
            <a:ext cx="5435471" cy="4903012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1676" y="250214"/>
            <a:ext cx="5290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có liên quan">
            <a:extLst>
              <a:ext uri="{FF2B5EF4-FFF2-40B4-BE49-F238E27FC236}">
                <a16:creationId xmlns:a16="http://schemas.microsoft.com/office/drawing/2014/main" id="{E85716A7-7E57-468D-8C84-5A553BAA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ết quả hình ảnh cho football spinning gif">
            <a:extLst>
              <a:ext uri="{FF2B5EF4-FFF2-40B4-BE49-F238E27FC236}">
                <a16:creationId xmlns:a16="http://schemas.microsoft.com/office/drawing/2014/main" id="{A7A7377C-C315-45C6-95C4-01A991A0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47" y="2650588"/>
            <a:ext cx="1388306" cy="18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014E5E-20ED-4C3A-A35A-06A2D24F0266}"/>
              </a:ext>
            </a:extLst>
          </p:cNvPr>
          <p:cNvSpPr/>
          <p:nvPr/>
        </p:nvSpPr>
        <p:spPr>
          <a:xfrm>
            <a:off x="691585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9E07F-A416-46E9-A54B-0227D9F2973D}"/>
              </a:ext>
            </a:extLst>
          </p:cNvPr>
          <p:cNvSpPr/>
          <p:nvPr/>
        </p:nvSpPr>
        <p:spPr>
          <a:xfrm>
            <a:off x="8881382" y="0"/>
            <a:ext cx="2391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2</a:t>
            </a:r>
          </a:p>
        </p:txBody>
      </p:sp>
      <p:pic>
        <p:nvPicPr>
          <p:cNvPr id="11" name="Picture 12" descr="Kết quả hình ảnh cho football spinning gif">
            <a:extLst>
              <a:ext uri="{FF2B5EF4-FFF2-40B4-BE49-F238E27FC236}">
                <a16:creationId xmlns:a16="http://schemas.microsoft.com/office/drawing/2014/main" id="{0D9C4DC8-7AC5-40AD-B4E5-E98C7F1E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5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Kết quả hình ảnh cho football spinning gif">
            <a:extLst>
              <a:ext uri="{FF2B5EF4-FFF2-40B4-BE49-F238E27FC236}">
                <a16:creationId xmlns:a16="http://schemas.microsoft.com/office/drawing/2014/main" id="{89EA0BD1-CD05-49E0-B106-611B58CB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23" y="77924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ết quả hình ảnh cho football spinning gif">
            <a:extLst>
              <a:ext uri="{FF2B5EF4-FFF2-40B4-BE49-F238E27FC236}">
                <a16:creationId xmlns:a16="http://schemas.microsoft.com/office/drawing/2014/main" id="{B2F3F3C5-68F2-4FBF-994A-17CAE698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27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ết quả hình ảnh cho football spinning gif">
            <a:extLst>
              <a:ext uri="{FF2B5EF4-FFF2-40B4-BE49-F238E27FC236}">
                <a16:creationId xmlns:a16="http://schemas.microsoft.com/office/drawing/2014/main" id="{CC0CF87E-15F7-4604-B7E2-0AE53397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6" y="1656866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ết quả hình ảnh cho football spinning gif">
            <a:extLst>
              <a:ext uri="{FF2B5EF4-FFF2-40B4-BE49-F238E27FC236}">
                <a16:creationId xmlns:a16="http://schemas.microsoft.com/office/drawing/2014/main" id="{EE2E1940-5B3F-4C21-B99A-08259597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62" y="172315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ết quả hình ảnh cho football spinning gif">
            <a:extLst>
              <a:ext uri="{FF2B5EF4-FFF2-40B4-BE49-F238E27FC236}">
                <a16:creationId xmlns:a16="http://schemas.microsoft.com/office/drawing/2014/main" id="{917EE09B-EBFD-4D7C-A8E2-5D502735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78" y="1739299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Kết quả hình ảnh cho football spinning gif">
            <a:extLst>
              <a:ext uri="{FF2B5EF4-FFF2-40B4-BE49-F238E27FC236}">
                <a16:creationId xmlns:a16="http://schemas.microsoft.com/office/drawing/2014/main" id="{80F6515E-97BB-4BC0-BB0A-2489F9D8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80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ết quả hình ảnh cho football spinning gif">
            <a:extLst>
              <a:ext uri="{FF2B5EF4-FFF2-40B4-BE49-F238E27FC236}">
                <a16:creationId xmlns:a16="http://schemas.microsoft.com/office/drawing/2014/main" id="{A9DDEC4E-DA20-41E2-89CC-9DE793E1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18" y="76716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Kết quả hình ảnh cho football spinning gif">
            <a:extLst>
              <a:ext uri="{FF2B5EF4-FFF2-40B4-BE49-F238E27FC236}">
                <a16:creationId xmlns:a16="http://schemas.microsoft.com/office/drawing/2014/main" id="{F051184A-B614-4805-891D-D4BE93DD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22" y="75507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ết quả hình ảnh cho football spinning gif">
            <a:extLst>
              <a:ext uri="{FF2B5EF4-FFF2-40B4-BE49-F238E27FC236}">
                <a16:creationId xmlns:a16="http://schemas.microsoft.com/office/drawing/2014/main" id="{EBDA9D83-C369-465C-B02B-ABDEF94D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41" y="1644777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Kết quả hình ảnh cho football spinning gif">
            <a:extLst>
              <a:ext uri="{FF2B5EF4-FFF2-40B4-BE49-F238E27FC236}">
                <a16:creationId xmlns:a16="http://schemas.microsoft.com/office/drawing/2014/main" id="{7C5279F1-980C-4B16-BF6D-FDDD84F9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57" y="1711061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Kết quả hình ảnh cho football spinning gif">
            <a:extLst>
              <a:ext uri="{FF2B5EF4-FFF2-40B4-BE49-F238E27FC236}">
                <a16:creationId xmlns:a16="http://schemas.microsoft.com/office/drawing/2014/main" id="{C70F1E26-EF04-4C2F-BE43-2D0421CD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3" y="1727210"/>
            <a:ext cx="846553" cy="1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leOleOle-DJStkurve-DJSoccer_v6rp">
            <a:hlinkClick r:id="" action="ppaction://media"/>
            <a:extLst>
              <a:ext uri="{FF2B5EF4-FFF2-40B4-BE49-F238E27FC236}">
                <a16:creationId xmlns:a16="http://schemas.microsoft.com/office/drawing/2014/main" id="{8E3BC1B0-7FCC-4665-AE6D-6896D6916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7929" y="-688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D57BE-B2CB-4FD1-ADD7-7A8E7EF4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0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Q1.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frog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5122" name="Picture 2" descr="Kết quả hình ảnh cho frog clipart">
            <a:extLst>
              <a:ext uri="{FF2B5EF4-FFF2-40B4-BE49-F238E27FC236}">
                <a16:creationId xmlns:a16="http://schemas.microsoft.com/office/drawing/2014/main" id="{3EF1C701-05D8-4266-A494-0B2ECF3B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5" y="5475387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7576635F-A371-4DFD-897F-E10E175F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80" y="5670884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amily clipart">
            <a:extLst>
              <a:ext uri="{FF2B5EF4-FFF2-40B4-BE49-F238E27FC236}">
                <a16:creationId xmlns:a16="http://schemas.microsoft.com/office/drawing/2014/main" id="{52B1A63E-612F-4AAB-A410-0F81935C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80" y="5866300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3020F48-27EE-4A0D-939E-122A8C902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FB1B8AC-E3D3-4486-8ABA-714152522D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2571D-1CB8-45C9-B328-34303DC5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Q2.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Farmer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3076" name="Picture 4" descr="Kết quả hình ảnh cho farmer clipart">
            <a:extLst>
              <a:ext uri="{FF2B5EF4-FFF2-40B4-BE49-F238E27FC236}">
                <a16:creationId xmlns:a16="http://schemas.microsoft.com/office/drawing/2014/main" id="{1EC23978-7878-4BFC-A46A-E75DEBFD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1" y="5459812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46603-EF2A-4484-8615-4842CBC108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8229" y="5495262"/>
            <a:ext cx="1100881" cy="1376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73CA89-EF9F-415D-89AB-A9AB59BE8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814" y="5571633"/>
            <a:ext cx="1020552" cy="12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82426-D25B-4454-AACE-F693C994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Q3.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35086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098" name="Picture 2" descr="Kết quả hình ảnh cho fish clipart">
            <a:extLst>
              <a:ext uri="{FF2B5EF4-FFF2-40B4-BE49-F238E27FC236}">
                <a16:creationId xmlns:a16="http://schemas.microsoft.com/office/drawing/2014/main" id="{7F948DBF-F91C-44FA-A0E3-483B0FBA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06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rog clipart">
            <a:extLst>
              <a:ext uri="{FF2B5EF4-FFF2-40B4-BE49-F238E27FC236}">
                <a16:creationId xmlns:a16="http://schemas.microsoft.com/office/drawing/2014/main" id="{11D1E114-941F-4D95-A667-622231E1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2" y="5522914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farmer clipart">
            <a:extLst>
              <a:ext uri="{FF2B5EF4-FFF2-40B4-BE49-F238E27FC236}">
                <a16:creationId xmlns:a16="http://schemas.microsoft.com/office/drawing/2014/main" id="{E9F8BFE2-24B3-43FE-AE8C-4A7B9533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61" y="5458019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69B7F-8AE6-4C7B-AA95-400500CCA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Q4.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574" y="5548732"/>
            <a:ext cx="1020552" cy="1299730"/>
          </a:xfrm>
          <a:prstGeom prst="rect">
            <a:avLst/>
          </a:prstGeom>
        </p:spPr>
      </p:pic>
      <p:pic>
        <p:nvPicPr>
          <p:cNvPr id="25" name="Picture 2" descr="Kết quả hình ảnh cho fire truck clipart">
            <a:extLst>
              <a:ext uri="{FF2B5EF4-FFF2-40B4-BE49-F238E27FC236}">
                <a16:creationId xmlns:a16="http://schemas.microsoft.com/office/drawing/2014/main" id="{2A9387E4-0FD5-4BF0-9383-5968B5EA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05" y="5656597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3143A4-5A6E-45F9-A36C-D564CC4A9E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501" y="5695978"/>
            <a:ext cx="1767242" cy="116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8FDFF-613A-44C9-A6BC-D7ED04747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Q5.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foot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77ECF-D195-4935-9EE6-BCE0352315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2619" y="5621338"/>
            <a:ext cx="1767242" cy="1162022"/>
          </a:xfrm>
          <a:prstGeom prst="rect">
            <a:avLst/>
          </a:prstGeom>
        </p:spPr>
      </p:pic>
      <p:pic>
        <p:nvPicPr>
          <p:cNvPr id="24" name="Picture 2" descr="Kết quả hình ảnh cho fire truck clipart">
            <a:extLst>
              <a:ext uri="{FF2B5EF4-FFF2-40B4-BE49-F238E27FC236}">
                <a16:creationId xmlns:a16="http://schemas.microsoft.com/office/drawing/2014/main" id="{26D2C51E-FF8C-4A06-85D5-7B81ACB9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98" y="564608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43844C-83D3-4366-BEC7-94472B8C2E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8093" y="5457097"/>
            <a:ext cx="1100881" cy="13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1BCE6-A94E-4F6C-AFE4-9056F6DC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Black" pitchFamily="34" charset="0"/>
              </a:rPr>
              <a:t>family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Q6.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6146" name="Picture 2" descr="Kết quả hình ảnh cho family clipart">
            <a:extLst>
              <a:ext uri="{FF2B5EF4-FFF2-40B4-BE49-F238E27FC236}">
                <a16:creationId xmlns:a16="http://schemas.microsoft.com/office/drawing/2014/main" id="{E6C1AD09-8CEA-425A-9656-8C3C352C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74" y="5812376"/>
            <a:ext cx="2103070" cy="10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D906284A-9EEB-466E-A6C0-9C831915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0" y="541404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sh clipart">
            <a:extLst>
              <a:ext uri="{FF2B5EF4-FFF2-40B4-BE49-F238E27FC236}">
                <a16:creationId xmlns:a16="http://schemas.microsoft.com/office/drawing/2014/main" id="{B5C80728-96F7-4BCE-9E84-43E739FC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4" y="5590145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493E-6 -3.11127E-6 L -0.24106 -0.507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2" y="-25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06 -0.50774 C -0.23759 -0.51885 -0.22336 -0.52741 -0.21833 -0.52741 C -0.18709 -0.52741 -0.15516 -0.36502 -0.15516 -0.19801 C -0.15516 -0.28198 -0.13919 -0.36317 -0.12409 -0.36317 C -0.10812 -0.36317 -0.09302 -0.28105 -0.09302 -0.19801 C -0.09302 -0.24103 -0.08504 -0.28198 -0.07706 -0.28198 C -0.06907 -0.28198 -0.06109 -0.24196 -0.06109 -0.19801 C -0.06109 -0.22068 -0.0571 -0.24103 -0.05311 -0.24103 C -0.04912 -0.24103 -0.04512 -0.21929 -0.04512 -0.19801 C -0.04512 -0.2098 -0.04287 -0.22068 -0.04096 -0.22068 C -0.04009 -0.22068 -0.03697 -0.2098 -0.03697 -0.19801 C -0.03697 -0.20448 -0.0361 -0.2098 -0.03489 -0.2098 C -0.03489 -0.21073 -0.03298 -0.20448 -0.03298 -0.19801 C -0.03298 -0.20263 -0.03298 -0.20448 -0.03194 -0.20448 C -0.03194 -0.20356 -0.03072 -0.20263 -0.03072 -0.19801 C -0.03072 -0.20124 -0.03072 -0.20263 -0.03072 -0.20356 C -0.02985 -0.20356 -0.02985 -0.20263 -0.02985 -0.20032 C -0.02881 -0.20032 -0.02881 -0.20263 -0.02881 -0.20356 C -0.02742 -0.20356 -0.02742 -0.20263 -0.02742 -0.20032 " pathEditMode="relative" rAng="0" ptsTypes="fffffffffffffffffff">
                                      <p:cBhvr>
                                        <p:cTn id="11" dur="2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3" y="14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8608 -0.87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-43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6BB26F-D5A9-4DB7-9A05-26F13D41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Q7.</a:t>
            </a: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father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277304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291591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01" y="1323976"/>
            <a:ext cx="1984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8B735-D364-48EC-9163-3D1B65B4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618" y="5481899"/>
            <a:ext cx="1100881" cy="1376101"/>
          </a:xfrm>
          <a:prstGeom prst="rect">
            <a:avLst/>
          </a:prstGeom>
        </p:spPr>
      </p:pic>
      <p:pic>
        <p:nvPicPr>
          <p:cNvPr id="24" name="Picture 2" descr="Kết quả hình ảnh cho fish clipart">
            <a:extLst>
              <a:ext uri="{FF2B5EF4-FFF2-40B4-BE49-F238E27FC236}">
                <a16:creationId xmlns:a16="http://schemas.microsoft.com/office/drawing/2014/main" id="{6E152789-F956-44DB-9DB7-70643163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51" y="5641262"/>
            <a:ext cx="1626139" cy="11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rog clipart">
            <a:extLst>
              <a:ext uri="{FF2B5EF4-FFF2-40B4-BE49-F238E27FC236}">
                <a16:creationId xmlns:a16="http://schemas.microsoft.com/office/drawing/2014/main" id="{4ED9ED53-D3CA-4217-AABF-13D03119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4" y="5451949"/>
            <a:ext cx="1820861" cy="15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-0.03905 -0.2010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" y="-100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298E-7 -5.27412E-7 L 0.15741 0.00023 " pathEditMode="relative" ptsTypes="AA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0583 -0.4029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4" y="-2017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9.73861E-7 L 0.15724 9.73861E-7 " pathEditMode="relative" ptsTypes="AA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260A0-153E-444C-BBCE-E1C01F2B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8938" y="147638"/>
            <a:ext cx="8850312" cy="7921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463" y="43495"/>
            <a:ext cx="14542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2700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Q8.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113089" y="212725"/>
            <a:ext cx="7318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 Black" pitchFamily="34" charset="0"/>
              </a:rPr>
              <a:t>fire truck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0639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5826" y="5537201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84351" y="5522914"/>
            <a:ext cx="2657475" cy="1320799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sz="5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1862139" y="5648325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7758113" y="5648325"/>
            <a:ext cx="596900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400000">
            <a:off x="4810920" y="5647532"/>
            <a:ext cx="598487" cy="5461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323976"/>
            <a:ext cx="19827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4375" y="4857751"/>
            <a:ext cx="533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219422"/>
            <a:ext cx="9144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GOAL!!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359994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MISSED..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1" y="3596385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800" dirty="0">
                <a:ln w="28575" cmpd="sng">
                  <a:solidFill>
                    <a:srgbClr val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SAVED…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A80-DDF7-4184-AC86-BFB108421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436" y="5533448"/>
            <a:ext cx="1020552" cy="1299730"/>
          </a:xfrm>
          <a:prstGeom prst="rect">
            <a:avLst/>
          </a:prstGeom>
        </p:spPr>
      </p:pic>
      <p:pic>
        <p:nvPicPr>
          <p:cNvPr id="7170" name="Picture 2" descr="Kết quả hình ảnh cho fire truck clipart">
            <a:extLst>
              <a:ext uri="{FF2B5EF4-FFF2-40B4-BE49-F238E27FC236}">
                <a16:creationId xmlns:a16="http://schemas.microsoft.com/office/drawing/2014/main" id="{5F357241-BCDB-4914-AA61-67642AB9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93" y="5646062"/>
            <a:ext cx="1582821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Kết quả hình ảnh cho farmer clipart">
            <a:extLst>
              <a:ext uri="{FF2B5EF4-FFF2-40B4-BE49-F238E27FC236}">
                <a16:creationId xmlns:a16="http://schemas.microsoft.com/office/drawing/2014/main" id="{9CE49F9C-7737-4063-8809-7FD6316C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69" y="5421507"/>
            <a:ext cx="1451058" cy="15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2666 -0.52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6" y="-26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5.27412E-7 L -0.15099 -5.27412E-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6 -0.52117 C 0.22353 -0.53204 0.2126 -0.54291 0.20878 -0.54291 C 0.18483 -0.54291 0.16001 -0.37266 0.16001 -0.20195 C 0.16001 -0.288 0.14769 -0.37243 0.13606 -0.37243 C 0.12374 -0.37243 0.11211 -0.28661 0.11211 -0.20195 C 0.11211 -0.24451 0.10586 -0.288 0.09979 -0.288 C 0.09354 -0.288 0.08747 -0.24567 0.08747 -0.20195 C 0.08747 -0.22392 0.08434 -0.24451 0.08122 -0.24451 C 0.07827 -0.24451 0.07515 -0.22253 0.07515 -0.20195 C 0.07515 -0.21305 0.07341 -0.22392 0.07202 -0.22392 C 0.07115 -0.22392 0.0689 -0.21305 0.0689 -0.20195 C 0.0689 -0.2075 0.0682 -0.21305 0.06734 -0.21305 C 0.06734 -0.21444 0.06577 -0.2075 0.06577 -0.20195 C 0.06577 -0.20495 0.06577 -0.2075 0.06491 -0.2075 C 0.06491 -0.20611 0.06404 -0.20472 0.06404 -0.20195 C 0.06404 -0.20357 0.06404 -0.20495 0.06404 -0.20611 C 0.06334 -0.20611 0.06334 -0.20472 0.06334 -0.20333 C 0.06248 -0.20333 0.06248 -0.20472 0.06248 -0.20611 C 0.06178 -0.20611 0.06178 -0.20472 0.06178 -0.20333 " pathEditMode="relative" rAng="0" ptsTypes="fffffffffffffffffff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4" y="148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56E-6 -4.43211E-6 L -0.60656 -0.2544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7" y="-127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4 L 0.00937 -0.4029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01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45749-53EF-4C2F-B6F0-B90A5A9B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650" y="1840547"/>
            <a:ext cx="3435241" cy="2407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4ACE5-1394-34BE-0482-987DD4B9382E}"/>
              </a:ext>
            </a:extLst>
          </p:cNvPr>
          <p:cNvSpPr txBox="1"/>
          <p:nvPr/>
        </p:nvSpPr>
        <p:spPr>
          <a:xfrm>
            <a:off x="8573642" y="4424906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f</a:t>
            </a:r>
            <a:r>
              <a:rPr lang="en-US" sz="7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oot</a:t>
            </a:r>
            <a:endParaRPr lang="en-US" sz="7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Tekhnologic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46" name="Logo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47" name="Text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0" i="1" cap="none" spc="0" dirty="0">
                  <a:ln w="0"/>
                  <a:solidFill>
                    <a:srgbClr val="5F5E5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101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5261285"/>
            <a:ext cx="1440000" cy="1440000"/>
          </a:xfrm>
          <a:prstGeom prst="rect">
            <a:avLst/>
          </a:prstGeom>
        </p:spPr>
      </p:pic>
      <p:pic>
        <p:nvPicPr>
          <p:cNvPr id="102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3540037"/>
            <a:ext cx="1440000" cy="1440000"/>
          </a:xfrm>
          <a:prstGeom prst="rect">
            <a:avLst/>
          </a:prstGeom>
        </p:spPr>
      </p:pic>
      <p:pic>
        <p:nvPicPr>
          <p:cNvPr id="83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0" y="135000"/>
            <a:ext cx="1440000" cy="1440000"/>
          </a:xfrm>
          <a:prstGeom prst="rect">
            <a:avLst/>
          </a:prstGeom>
        </p:spPr>
      </p:pic>
      <p:pic>
        <p:nvPicPr>
          <p:cNvPr id="84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120037"/>
            <a:ext cx="1440000" cy="1440000"/>
          </a:xfrm>
          <a:prstGeom prst="rect">
            <a:avLst/>
          </a:prstGeom>
        </p:spPr>
      </p:pic>
      <p:pic>
        <p:nvPicPr>
          <p:cNvPr id="85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120037"/>
            <a:ext cx="1440000" cy="1440000"/>
          </a:xfrm>
          <a:prstGeom prst="rect">
            <a:avLst/>
          </a:prstGeom>
        </p:spPr>
      </p:pic>
      <p:pic>
        <p:nvPicPr>
          <p:cNvPr id="86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845000"/>
            <a:ext cx="1440000" cy="1440000"/>
          </a:xfrm>
          <a:prstGeom prst="rect">
            <a:avLst/>
          </a:prstGeom>
        </p:spPr>
      </p:pic>
      <p:pic>
        <p:nvPicPr>
          <p:cNvPr id="87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75" y="1863000"/>
            <a:ext cx="1440000" cy="1440000"/>
          </a:xfrm>
          <a:prstGeom prst="rect">
            <a:avLst/>
          </a:prstGeom>
        </p:spPr>
      </p:pic>
      <p:pic>
        <p:nvPicPr>
          <p:cNvPr id="88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555000"/>
            <a:ext cx="1440000" cy="1440000"/>
          </a:xfrm>
          <a:prstGeom prst="rect">
            <a:avLst/>
          </a:prstGeom>
        </p:spPr>
      </p:pic>
      <p:pic>
        <p:nvPicPr>
          <p:cNvPr id="89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0" y="3540037"/>
            <a:ext cx="1440000" cy="1440000"/>
          </a:xfrm>
          <a:prstGeom prst="rect">
            <a:avLst/>
          </a:prstGeom>
        </p:spPr>
      </p:pic>
      <p:pic>
        <p:nvPicPr>
          <p:cNvPr id="90" name="1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3566700"/>
            <a:ext cx="1440000" cy="1440000"/>
          </a:xfrm>
          <a:prstGeom prst="rect">
            <a:avLst/>
          </a:prstGeom>
        </p:spPr>
      </p:pic>
      <p:pic>
        <p:nvPicPr>
          <p:cNvPr id="91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46975"/>
            <a:ext cx="1440000" cy="1434049"/>
          </a:xfrm>
          <a:prstGeom prst="rect">
            <a:avLst/>
          </a:prstGeom>
        </p:spPr>
      </p:pic>
      <p:pic>
        <p:nvPicPr>
          <p:cNvPr id="93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3557975"/>
            <a:ext cx="1440000" cy="1434049"/>
          </a:xfrm>
          <a:prstGeom prst="rect">
            <a:avLst/>
          </a:prstGeom>
        </p:spPr>
      </p:pic>
      <p:pic>
        <p:nvPicPr>
          <p:cNvPr id="92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75" y="5261285"/>
            <a:ext cx="1440000" cy="1434049"/>
          </a:xfrm>
          <a:prstGeom prst="rect">
            <a:avLst/>
          </a:prstGeom>
        </p:spPr>
      </p:pic>
      <p:pic>
        <p:nvPicPr>
          <p:cNvPr id="94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5264260"/>
            <a:ext cx="1440000" cy="1434049"/>
          </a:xfrm>
          <a:prstGeom prst="rect">
            <a:avLst/>
          </a:prstGeom>
        </p:spPr>
      </p:pic>
      <p:pic>
        <p:nvPicPr>
          <p:cNvPr id="100" name="2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1827057"/>
            <a:ext cx="1440000" cy="1434049"/>
          </a:xfrm>
          <a:prstGeom prst="rect">
            <a:avLst/>
          </a:prstGeom>
        </p:spPr>
      </p:pic>
      <p:pic>
        <p:nvPicPr>
          <p:cNvPr id="95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0" y="120037"/>
            <a:ext cx="1440000" cy="1440000"/>
          </a:xfrm>
          <a:prstGeom prst="rect">
            <a:avLst/>
          </a:prstGeom>
        </p:spPr>
      </p:pic>
      <p:pic>
        <p:nvPicPr>
          <p:cNvPr id="96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00" y="5291043"/>
            <a:ext cx="1440000" cy="1440000"/>
          </a:xfrm>
          <a:prstGeom prst="rect">
            <a:avLst/>
          </a:prstGeom>
        </p:spPr>
      </p:pic>
      <p:pic>
        <p:nvPicPr>
          <p:cNvPr id="99" name="3 Point Co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75" y="1854000"/>
            <a:ext cx="1440000" cy="1440000"/>
          </a:xfrm>
          <a:prstGeom prst="rect">
            <a:avLst/>
          </a:prstGeom>
        </p:spPr>
      </p:pic>
      <p:pic>
        <p:nvPicPr>
          <p:cNvPr id="97" name="5 Point Coi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854000"/>
            <a:ext cx="1440000" cy="1440000"/>
          </a:xfrm>
          <a:prstGeom prst="rect">
            <a:avLst/>
          </a:prstGeom>
        </p:spPr>
      </p:pic>
      <p:pic>
        <p:nvPicPr>
          <p:cNvPr id="98" name="5 Point Coi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261285"/>
            <a:ext cx="1440000" cy="1440000"/>
          </a:xfrm>
          <a:prstGeom prst="rect">
            <a:avLst/>
          </a:prstGeom>
        </p:spPr>
      </p:pic>
      <p:sp>
        <p:nvSpPr>
          <p:cNvPr id="4" name="Square1"/>
          <p:cNvSpPr/>
          <p:nvPr/>
        </p:nvSpPr>
        <p:spPr>
          <a:xfrm>
            <a:off x="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" name="Square2"/>
          <p:cNvSpPr/>
          <p:nvPr/>
        </p:nvSpPr>
        <p:spPr>
          <a:xfrm>
            <a:off x="2448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Square3"/>
          <p:cNvSpPr/>
          <p:nvPr/>
        </p:nvSpPr>
        <p:spPr>
          <a:xfrm>
            <a:off x="4896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Square4"/>
          <p:cNvSpPr/>
          <p:nvPr/>
        </p:nvSpPr>
        <p:spPr>
          <a:xfrm>
            <a:off x="7344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" name="Square5"/>
          <p:cNvSpPr/>
          <p:nvPr/>
        </p:nvSpPr>
        <p:spPr>
          <a:xfrm>
            <a:off x="9792000" y="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Square6"/>
          <p:cNvSpPr/>
          <p:nvPr/>
        </p:nvSpPr>
        <p:spPr>
          <a:xfrm>
            <a:off x="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0" name="Square7"/>
          <p:cNvSpPr/>
          <p:nvPr/>
        </p:nvSpPr>
        <p:spPr>
          <a:xfrm>
            <a:off x="2448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4" name="Square8"/>
          <p:cNvSpPr/>
          <p:nvPr/>
        </p:nvSpPr>
        <p:spPr>
          <a:xfrm>
            <a:off x="4896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8" name="Square9"/>
          <p:cNvSpPr/>
          <p:nvPr/>
        </p:nvSpPr>
        <p:spPr>
          <a:xfrm>
            <a:off x="7344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2" name="Square10"/>
          <p:cNvSpPr/>
          <p:nvPr/>
        </p:nvSpPr>
        <p:spPr>
          <a:xfrm>
            <a:off x="9792000" y="171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15" name="Square11"/>
          <p:cNvSpPr/>
          <p:nvPr/>
        </p:nvSpPr>
        <p:spPr>
          <a:xfrm>
            <a:off x="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1" name="Square12"/>
          <p:cNvSpPr/>
          <p:nvPr/>
        </p:nvSpPr>
        <p:spPr>
          <a:xfrm>
            <a:off x="2448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5" name="Square13"/>
          <p:cNvSpPr/>
          <p:nvPr/>
        </p:nvSpPr>
        <p:spPr>
          <a:xfrm>
            <a:off x="4896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Square14"/>
          <p:cNvSpPr/>
          <p:nvPr/>
        </p:nvSpPr>
        <p:spPr>
          <a:xfrm>
            <a:off x="7344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3" name="Square15"/>
          <p:cNvSpPr/>
          <p:nvPr/>
        </p:nvSpPr>
        <p:spPr>
          <a:xfrm>
            <a:off x="9792000" y="342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0" name="Square16"/>
          <p:cNvSpPr/>
          <p:nvPr/>
        </p:nvSpPr>
        <p:spPr>
          <a:xfrm>
            <a:off x="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2" name="Square17"/>
          <p:cNvSpPr/>
          <p:nvPr/>
        </p:nvSpPr>
        <p:spPr>
          <a:xfrm>
            <a:off x="2448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6" name="Square18"/>
          <p:cNvSpPr/>
          <p:nvPr/>
        </p:nvSpPr>
        <p:spPr>
          <a:xfrm>
            <a:off x="4896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0" name="Square19"/>
          <p:cNvSpPr/>
          <p:nvPr/>
        </p:nvSpPr>
        <p:spPr>
          <a:xfrm>
            <a:off x="7344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4" name="Square20"/>
          <p:cNvSpPr/>
          <p:nvPr/>
        </p:nvSpPr>
        <p:spPr>
          <a:xfrm>
            <a:off x="9792000" y="5130000"/>
            <a:ext cx="2448000" cy="1728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ln w="19050">
                  <a:noFill/>
                </a:ln>
                <a:latin typeface="Arial Black" panose="020B0A04020102020204" pitchFamily="34" charset="0"/>
                <a:cs typeface="Arial" panose="020B06040202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628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3" grpId="0" animBg="1"/>
      <p:bldP spid="37" grpId="0" animBg="1"/>
      <p:bldP spid="41" grpId="0" animBg="1"/>
      <p:bldP spid="10" grpId="0" animBg="1"/>
      <p:bldP spid="30" grpId="0" animBg="1"/>
      <p:bldP spid="34" grpId="0" animBg="1"/>
      <p:bldP spid="38" grpId="0" animBg="1"/>
      <p:bldP spid="42" grpId="0" animBg="1"/>
      <p:bldP spid="15" grpId="0" animBg="1"/>
      <p:bldP spid="31" grpId="0" animBg="1"/>
      <p:bldP spid="35" grpId="0" animBg="1"/>
      <p:bldP spid="39" grpId="0" animBg="1"/>
      <p:bldP spid="43" grpId="0" animBg="1"/>
      <p:bldP spid="20" grpId="0" animBg="1"/>
      <p:bldP spid="32" grpId="0" animBg="1"/>
      <p:bldP spid="36" grpId="0" animBg="1"/>
      <p:bldP spid="40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5CE79-D6F5-4A22-A119-5966EED4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182" y="773869"/>
            <a:ext cx="3632921" cy="4041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FB7B7-5AD9-DC59-D778-8FC5B1697C9F}"/>
              </a:ext>
            </a:extLst>
          </p:cNvPr>
          <p:cNvSpPr txBox="1"/>
          <p:nvPr/>
        </p:nvSpPr>
        <p:spPr>
          <a:xfrm>
            <a:off x="8018133" y="5010239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f</a:t>
            </a:r>
            <a:r>
              <a:rPr lang="en-US" sz="7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ace</a:t>
            </a:r>
            <a:endParaRPr lang="en-US" sz="7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78363-74D2-4117-8D8A-F2ADB738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75" y="1622591"/>
            <a:ext cx="3419475" cy="362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5FC08-33C1-D3F9-BCE7-AD47771D89C9}"/>
              </a:ext>
            </a:extLst>
          </p:cNvPr>
          <p:cNvSpPr txBox="1"/>
          <p:nvPr/>
        </p:nvSpPr>
        <p:spPr>
          <a:xfrm>
            <a:off x="8117575" y="5235409"/>
            <a:ext cx="3164618" cy="109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f</a:t>
            </a:r>
            <a:r>
              <a:rPr lang="en-US" sz="7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ootball</a:t>
            </a:r>
          </a:p>
        </p:txBody>
      </p:sp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AFBEB-48A7-407A-B260-4EF5BB5C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30" y="576076"/>
            <a:ext cx="3585366" cy="4481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32C388-D85B-FE4A-4F36-3C658E5C4005}"/>
              </a:ext>
            </a:extLst>
          </p:cNvPr>
          <p:cNvSpPr txBox="1"/>
          <p:nvPr/>
        </p:nvSpPr>
        <p:spPr>
          <a:xfrm>
            <a:off x="8504866" y="5057783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f</a:t>
            </a:r>
            <a:r>
              <a:rPr lang="en-US" sz="7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ather</a:t>
            </a:r>
            <a:endParaRPr lang="en-US" sz="7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037" y="2902644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11698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685800"/>
            <a:ext cx="11304200" cy="5775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10515600" cy="1325563"/>
          </a:xfrm>
        </p:spPr>
        <p:txBody>
          <a:bodyPr/>
          <a:lstStyle/>
          <a:p>
            <a:r>
              <a:rPr lang="en-US" dirty="0"/>
              <a:t>Listen and chant</a:t>
            </a:r>
          </a:p>
        </p:txBody>
      </p:sp>
      <p:pic>
        <p:nvPicPr>
          <p:cNvPr id="6" name="Track 085_U1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626" y="1205706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965200" y="5048250"/>
            <a:ext cx="10388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Listen and tick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19814" y="2241354"/>
            <a:ext cx="5548767" cy="2625333"/>
            <a:chOff x="3519814" y="2155629"/>
            <a:chExt cx="5548767" cy="26253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tick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824" y="1325563"/>
            <a:ext cx="8549513" cy="5244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906" y="3175301"/>
            <a:ext cx="414410" cy="414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906" y="6054516"/>
            <a:ext cx="414410" cy="414410"/>
          </a:xfrm>
          <a:prstGeom prst="rect">
            <a:avLst/>
          </a:prstGeom>
        </p:spPr>
      </p:pic>
      <p:pic>
        <p:nvPicPr>
          <p:cNvPr id="3" name="Track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4338" y="870743"/>
            <a:ext cx="229395" cy="2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2297659"/>
            <a:ext cx="1681838" cy="1691182"/>
          </a:xfrm>
        </p:spPr>
      </p:pic>
      <p:grpSp>
        <p:nvGrpSpPr>
          <p:cNvPr id="7" name="Group 6"/>
          <p:cNvGrpSpPr/>
          <p:nvPr/>
        </p:nvGrpSpPr>
        <p:grpSpPr>
          <a:xfrm>
            <a:off x="3393910" y="2267760"/>
            <a:ext cx="3476375" cy="1691182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082767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Look, trace and write</a:t>
            </a:r>
          </a:p>
        </p:txBody>
      </p:sp>
    </p:spTree>
    <p:extLst>
      <p:ext uri="{BB962C8B-B14F-4D97-AF65-F5344CB8AC3E}">
        <p14:creationId xmlns:p14="http://schemas.microsoft.com/office/powerpoint/2010/main" val="389304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5" y="1873954"/>
            <a:ext cx="10884250" cy="33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234</Words>
  <Application>Microsoft Office PowerPoint</Application>
  <PresentationFormat>Widescreen</PresentationFormat>
  <Paragraphs>124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.VnAvant</vt:lpstr>
      <vt:lpstr>Arial</vt:lpstr>
      <vt:lpstr>Arial Black</vt:lpstr>
      <vt:lpstr>Calibri</vt:lpstr>
      <vt:lpstr>Calibri Light</vt:lpstr>
      <vt:lpstr>Century Gothic</vt:lpstr>
      <vt:lpstr>Times New Roman</vt:lpstr>
      <vt:lpstr>Office Theme</vt:lpstr>
      <vt:lpstr>Unit 15 At the football match Lesson 2</vt:lpstr>
      <vt:lpstr>PowerPoint Presentation</vt:lpstr>
      <vt:lpstr>Listen and chant</vt:lpstr>
      <vt:lpstr>Listen and chant</vt:lpstr>
      <vt:lpstr>PowerPoint Presentation</vt:lpstr>
      <vt:lpstr>Listen and tick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15 At the football match Lesson 2</dc:title>
  <dc:creator>Nguyễn Phúc Khánh Thy</dc:creator>
  <cp:lastModifiedBy>DELL</cp:lastModifiedBy>
  <cp:revision>16</cp:revision>
  <dcterms:created xsi:type="dcterms:W3CDTF">2020-05-18T02:30:25Z</dcterms:created>
  <dcterms:modified xsi:type="dcterms:W3CDTF">2025-04-10T15:10:42Z</dcterms:modified>
</cp:coreProperties>
</file>