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9" r:id="rId2"/>
    <p:sldId id="261" r:id="rId3"/>
    <p:sldId id="287" r:id="rId4"/>
    <p:sldId id="364" r:id="rId5"/>
    <p:sldId id="365" r:id="rId6"/>
    <p:sldId id="366" r:id="rId7"/>
    <p:sldId id="367" r:id="rId8"/>
    <p:sldId id="330" r:id="rId9"/>
    <p:sldId id="368" r:id="rId10"/>
    <p:sldId id="332" r:id="rId11"/>
    <p:sldId id="326" r:id="rId12"/>
    <p:sldId id="338" r:id="rId13"/>
    <p:sldId id="325" r:id="rId14"/>
    <p:sldId id="336" r:id="rId15"/>
    <p:sldId id="270" r:id="rId16"/>
    <p:sldId id="308" r:id="rId17"/>
    <p:sldId id="337" r:id="rId18"/>
    <p:sldId id="369" r:id="rId19"/>
    <p:sldId id="370" r:id="rId20"/>
    <p:sldId id="371" r:id="rId21"/>
    <p:sldId id="3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29"/>
          </p14:sldIdLst>
        </p14:section>
        <p14:section name="Warm up" id="{D1495900-0294-4E4B-B222-42C1C4111C3B}">
          <p14:sldIdLst>
            <p14:sldId id="261"/>
            <p14:sldId id="287"/>
            <p14:sldId id="364"/>
            <p14:sldId id="365"/>
            <p14:sldId id="366"/>
            <p14:sldId id="367"/>
            <p14:sldId id="330"/>
            <p14:sldId id="368"/>
            <p14:sldId id="332"/>
          </p14:sldIdLst>
        </p14:section>
        <p14:section name="Listen and Repeat" id="{A19BAC87-BCFB-4574-8660-01CA430C80FC}">
          <p14:sldIdLst>
            <p14:sldId id="326"/>
            <p14:sldId id="338"/>
          </p14:sldIdLst>
        </p14:section>
        <p14:section name="Let's talk" id="{2BDD28A9-A492-4992-95B6-C3F323141136}">
          <p14:sldIdLst>
            <p14:sldId id="325"/>
            <p14:sldId id="336"/>
          </p14:sldIdLst>
        </p14:section>
        <p14:section name="Let's sing" id="{2AEB3651-FF4D-4DA7-8B81-1630E3BFEF71}">
          <p14:sldIdLst>
            <p14:sldId id="270"/>
          </p14:sldIdLst>
        </p14:section>
        <p14:section name="Game" id="{57DAB1AB-E4E8-4625-B006-57129C776835}">
          <p14:sldIdLst>
            <p14:sldId id="308"/>
            <p14:sldId id="337"/>
          </p14:sldIdLst>
        </p14:section>
        <p14:section name="Wrap up" id="{6D2004DD-EBF3-44B0-A348-5731FAB54851}">
          <p14:sldIdLst>
            <p14:sldId id="369"/>
            <p14:sldId id="370"/>
            <p14:sldId id="371"/>
            <p14:sldId id="3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ddiesville.com/games/body-parts-word-search-puzzle-online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lesson, pupils will be able to:</a:t>
            </a:r>
          </a:p>
          <a:p>
            <a:r>
              <a:rPr lang="en-US" dirty="0"/>
              <a:t>- introduce a thing with the structure </a:t>
            </a:r>
            <a:r>
              <a:rPr lang="en-US" i="1" dirty="0"/>
              <a:t>He’s having</a:t>
            </a:r>
            <a:r>
              <a:rPr lang="en-US" dirty="0"/>
              <a:t>_________. </a:t>
            </a:r>
          </a:p>
          <a:p>
            <a:r>
              <a:rPr lang="en-US" dirty="0"/>
              <a:t>- sing along the unit song.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056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3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87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86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Option 2: I spy…</a:t>
            </a:r>
            <a:endParaRPr lang="en-US" b="0" dirty="0">
              <a:effectLst/>
            </a:endParaRPr>
          </a:p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Have pupils play the game in groups.</a:t>
            </a:r>
            <a:endParaRPr lang="en-US" b="0" dirty="0">
              <a:effectLst/>
            </a:endParaRPr>
          </a:p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Have pupils look at the screen and guess what it is, using the structure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 spy with my little eyes, I can see a …</a:t>
            </a:r>
            <a:endParaRPr lang="en-US" b="0" dirty="0">
              <a:effectLst/>
            </a:endParaRPr>
          </a:p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Quick and correct answer will get point for the group.</a:t>
            </a:r>
            <a:endParaRPr lang="en-US" b="0" dirty="0">
              <a:effectLst/>
            </a:endParaRPr>
          </a:p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Have pupils repeat the words.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6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</a:t>
            </a:r>
            <a:r>
              <a:rPr lang="en-US" dirty="0">
                <a:hlinkClick r:id="rId3"/>
              </a:rPr>
              <a:t>https://www.freddiesville.com/games/body-parts-word-search-puzzle-online/</a:t>
            </a:r>
            <a:endParaRPr lang="en-US" dirty="0"/>
          </a:p>
          <a:p>
            <a:r>
              <a:rPr lang="en-US" dirty="0"/>
              <a:t>Click on the link and have pupils look at the table of letters.</a:t>
            </a:r>
          </a:p>
          <a:p>
            <a:r>
              <a:rPr lang="en-US" dirty="0"/>
              <a:t>Group will get star if they can find the meaningful word.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004" y="2803046"/>
            <a:ext cx="3658053" cy="1786515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Unit 15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/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At the football match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Lesson 3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327DAEF-B970-4FA7-A4C1-976D6B54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6905" y="1482436"/>
            <a:ext cx="5435471" cy="4628890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6655" y="304800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0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2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09E7F8-E3F1-4C8A-95C3-31F7C4309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28" y="1128712"/>
            <a:ext cx="4960397" cy="4600575"/>
          </a:xfrm>
          <a:prstGeom prst="rect">
            <a:avLst/>
          </a:prstGeom>
        </p:spPr>
      </p:pic>
      <p:sp>
        <p:nvSpPr>
          <p:cNvPr id="5" name="Halka 3">
            <a:extLst>
              <a:ext uri="{FF2B5EF4-FFF2-40B4-BE49-F238E27FC236}">
                <a16:creationId xmlns:a16="http://schemas.microsoft.com/office/drawing/2014/main" id="{EFA38953-357C-49D5-90B4-AD8C0D195272}"/>
              </a:ext>
            </a:extLst>
          </p:cNvPr>
          <p:cNvSpPr/>
          <p:nvPr/>
        </p:nvSpPr>
        <p:spPr>
          <a:xfrm>
            <a:off x="-5831920" y="-6915151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30976 0.29653 L -0.28438 0.2831 L -0.27735 -0.35625 L 0.28958 -0.35625 L 0.29883 0.22917 L -0.203 0.20231 L -0.19987 -0.24815 L 0.19544 -0.25532 L 0.19544 0.12199 L 0.0194 -0.14398 L -0.11602 0.04444 L 0.01667 0.1625 L 0.2582 -0.01273 L 0.01198 -0.31574 L -0.23138 -0.00949 L 0.01667 0.2662 L 0.30976 0.01366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206802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22" y="1357960"/>
            <a:ext cx="1997091" cy="1993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70" y="3533361"/>
            <a:ext cx="1863308" cy="18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4" y="1186077"/>
            <a:ext cx="10121462" cy="4490508"/>
          </a:xfrm>
          <a:prstGeom prst="rect">
            <a:avLst/>
          </a:prstGeom>
        </p:spPr>
      </p:pic>
      <p:pic>
        <p:nvPicPr>
          <p:cNvPr id="4" name="Track 08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91759" y="4414345"/>
            <a:ext cx="361129" cy="3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1B1B1B"/>
                </a:solidFill>
              </a:rPr>
              <a:t>Let’s talk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77" y="933319"/>
            <a:ext cx="2679803" cy="26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89" y="0"/>
            <a:ext cx="8414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88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62" y="1408145"/>
            <a:ext cx="10300138" cy="5260098"/>
          </a:xfrm>
          <a:prstGeom prst="rect">
            <a:avLst/>
          </a:prstGeom>
        </p:spPr>
      </p:pic>
      <p:pic>
        <p:nvPicPr>
          <p:cNvPr id="6" name="Track 08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2454" y="876245"/>
            <a:ext cx="316460" cy="3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CE8A07-2BF7-4823-9F62-F7E4F6FFB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0" t="23543" r="34500" b="11092"/>
          <a:stretch/>
        </p:blipFill>
        <p:spPr>
          <a:xfrm>
            <a:off x="1767840" y="451917"/>
            <a:ext cx="9113520" cy="59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3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5FFA8-248A-405F-A264-98942D3F1E24}"/>
              </a:ext>
            </a:extLst>
          </p:cNvPr>
          <p:cNvSpPr txBox="1"/>
          <p:nvPr/>
        </p:nvSpPr>
        <p:spPr>
          <a:xfrm>
            <a:off x="8573642" y="4424906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oot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0" y="1835373"/>
            <a:ext cx="3723086" cy="25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6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284" y="1269255"/>
            <a:ext cx="3196057" cy="386316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0F9D7A-E51E-4A26-B2B5-896F682E3AC6}"/>
              </a:ext>
            </a:extLst>
          </p:cNvPr>
          <p:cNvSpPr txBox="1"/>
          <p:nvPr/>
        </p:nvSpPr>
        <p:spPr>
          <a:xfrm>
            <a:off x="8018133" y="5010239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ace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5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69EEF3-D075-4461-88B9-B6885AC31265}"/>
              </a:ext>
            </a:extLst>
          </p:cNvPr>
          <p:cNvGrpSpPr/>
          <p:nvPr/>
        </p:nvGrpSpPr>
        <p:grpSpPr>
          <a:xfrm>
            <a:off x="8085735" y="1404256"/>
            <a:ext cx="3281391" cy="4773374"/>
            <a:chOff x="6387107" y="858420"/>
            <a:chExt cx="3695299" cy="52491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EDC6C6-8334-4AA5-8A5B-012F0B324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2931" y="858420"/>
              <a:ext cx="3419475" cy="362902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3E37A0-E6B8-4CC7-A65B-B9D4B4FE46E2}"/>
                </a:ext>
              </a:extLst>
            </p:cNvPr>
            <p:cNvSpPr txBox="1"/>
            <p:nvPr/>
          </p:nvSpPr>
          <p:spPr>
            <a:xfrm>
              <a:off x="6387107" y="4907193"/>
              <a:ext cx="35637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Times New Roman" panose="02020603050405020304" pitchFamily="18" charset="0"/>
                </a:rPr>
                <a:t>f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Times New Roman" panose="02020603050405020304" pitchFamily="18" charset="0"/>
                </a:rPr>
                <a:t>ootball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9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5BDA5-4E43-45E6-9B94-F85483FF9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30" y="576076"/>
            <a:ext cx="3585366" cy="4481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7006F6-BFDF-4745-A6F8-E9F3199B76F1}"/>
              </a:ext>
            </a:extLst>
          </p:cNvPr>
          <p:cNvSpPr txBox="1"/>
          <p:nvPr/>
        </p:nvSpPr>
        <p:spPr>
          <a:xfrm>
            <a:off x="8504866" y="5057783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ather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1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C58A91-4641-4DE2-A76C-6904B367AF65}"/>
              </a:ext>
            </a:extLst>
          </p:cNvPr>
          <p:cNvSpPr txBox="1"/>
          <p:nvPr/>
        </p:nvSpPr>
        <p:spPr>
          <a:xfrm>
            <a:off x="3482976" y="4621213"/>
            <a:ext cx="19218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kite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145AB-D18B-4E92-88E1-DCF4DA7D8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976" y="813594"/>
            <a:ext cx="4439759" cy="5654282"/>
          </a:xfrm>
          <a:prstGeom prst="rect">
            <a:avLst/>
          </a:prstGeom>
        </p:spPr>
      </p:pic>
      <p:sp>
        <p:nvSpPr>
          <p:cNvPr id="4" name="Halka 3">
            <a:extLst>
              <a:ext uri="{FF2B5EF4-FFF2-40B4-BE49-F238E27FC236}">
                <a16:creationId xmlns:a16="http://schemas.microsoft.com/office/drawing/2014/main" id="{D6FC3E66-C1B3-458C-8376-824740FA994A}"/>
              </a:ext>
            </a:extLst>
          </p:cNvPr>
          <p:cNvSpPr/>
          <p:nvPr/>
        </p:nvSpPr>
        <p:spPr>
          <a:xfrm>
            <a:off x="-6129926" y="-6360516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30977 0.29652 L -0.28438 0.2831 L -0.27734 -0.35625 L 0.28958 -0.35625 L 0.29883 0.22916 L -0.203 0.20231 L -0.19987 -0.24815 L 0.19544 -0.25533 L 0.19544 0.12199 L 0.0194 -0.14398 L -0.11602 0.04444 L 0.01667 0.1625 L 0.2582 -0.01273 L 0.01198 -0.31574 L -0.23138 -0.00949 L 0.01667 0.2662 L 0.30977 0.01365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ire truck clipart">
            <a:extLst>
              <a:ext uri="{FF2B5EF4-FFF2-40B4-BE49-F238E27FC236}">
                <a16:creationId xmlns:a16="http://schemas.microsoft.com/office/drawing/2014/main" id="{53AC16BB-2501-466A-9DE4-2B4BD0C9A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80" y="489283"/>
            <a:ext cx="7564520" cy="567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A87D6BF4-DBDB-42EA-B7CF-978AE2D5AD82}"/>
              </a:ext>
            </a:extLst>
          </p:cNvPr>
          <p:cNvSpPr/>
          <p:nvPr/>
        </p:nvSpPr>
        <p:spPr>
          <a:xfrm>
            <a:off x="-5715835" y="-6675273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30977 0.29653 L -0.28437 0.28311 L -0.27734 -0.35625 L 0.28959 -0.35625 L 0.29883 0.22917 L -0.20299 0.20232 L -0.19987 -0.24814 L 0.19545 -0.25532 L 0.19545 0.12199 L 0.0194 -0.14398 L -0.11601 0.04445 L 0.01667 0.1625 L 0.25821 -0.01273 L 0.01198 -0.31574 L -0.23138 -0.00949 L 0.01667 0.26621 L 0.30977 0.01366 L 0.01198 -0.37476 L -0.30533 -0.00301 L 0.01667 0.33149 L 0.01446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467911-B8EF-4F64-AE42-F9E58BA4FC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121" y="1314450"/>
            <a:ext cx="6431757" cy="4229100"/>
          </a:xfrm>
          <a:prstGeom prst="rect">
            <a:avLst/>
          </a:prstGeom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3B6506BC-548F-432C-8B44-682EF8E1CEBD}"/>
              </a:ext>
            </a:extLst>
          </p:cNvPr>
          <p:cNvSpPr/>
          <p:nvPr/>
        </p:nvSpPr>
        <p:spPr>
          <a:xfrm>
            <a:off x="-5793820" y="-7018338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0977 0.29653 L -0.28437 0.28311 L -0.27734 -0.35625 L 0.28959 -0.35625 L 0.29883 0.22917 L -0.20299 0.20232 L -0.19987 -0.24814 L 0.19545 -0.25532 L 0.19545 0.12199 L 0.0194 -0.14398 L -0.11601 0.04445 L 0.01667 0.1625 L 0.25821 -0.01273 L 0.01198 -0.31574 L -0.23138 -0.00949 L 0.01667 0.26621 L 0.30977 0.01366 L 0.01198 -0.37476 L -0.30534 -0.00301 L 0.01667 0.33149 L 0.01446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rog clipart">
            <a:extLst>
              <a:ext uri="{FF2B5EF4-FFF2-40B4-BE49-F238E27FC236}">
                <a16:creationId xmlns:a16="http://schemas.microsoft.com/office/drawing/2014/main" id="{7A1CB65D-0F8D-4406-97D0-4ECCF9B4A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85" y="623607"/>
            <a:ext cx="6652415" cy="5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E99B39E5-93E3-448F-AA22-AFD01B761950}"/>
              </a:ext>
            </a:extLst>
          </p:cNvPr>
          <p:cNvSpPr/>
          <p:nvPr/>
        </p:nvSpPr>
        <p:spPr>
          <a:xfrm>
            <a:off x="-5831283" y="-7018338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30976 0.29653 L -0.28438 0.28311 L -0.27735 -0.35625 L 0.28958 -0.35625 L 0.29883 0.22917 L -0.203 0.20232 L -0.19987 -0.24814 L 0.19544 -0.25532 L 0.19544 0.12199 L 0.0194 -0.14398 L -0.11602 0.04445 L 0.01667 0.1625 L 0.2582 -0.01273 L 0.01198 -0.31574 L -0.23138 -0.00949 L 0.01667 0.26621 L 0.30976 0.01366 L 0.01198 -0.37476 L -0.30534 -0.00301 L 0.01667 0.33149 L 0.01445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ết quả hình ảnh cho farmer clipart">
            <a:extLst>
              <a:ext uri="{FF2B5EF4-FFF2-40B4-BE49-F238E27FC236}">
                <a16:creationId xmlns:a16="http://schemas.microsoft.com/office/drawing/2014/main" id="{29478674-0768-491E-8C9A-7C9B5BA42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6"/>
          <a:stretch/>
        </p:blipFill>
        <p:spPr bwMode="auto">
          <a:xfrm>
            <a:off x="2247900" y="363019"/>
            <a:ext cx="6091927" cy="61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618C7EC7-22DA-423C-8EFB-4621297D4396}"/>
              </a:ext>
            </a:extLst>
          </p:cNvPr>
          <p:cNvSpPr/>
          <p:nvPr/>
        </p:nvSpPr>
        <p:spPr>
          <a:xfrm>
            <a:off x="-5831920" y="-6572251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6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30976 0.29653 L -0.28438 0.2831 L -0.27735 -0.35625 L 0.28958 -0.35625 L 0.29883 0.22917 L -0.203 0.20231 L -0.19987 -0.24815 L 0.19544 -0.25532 L 0.19544 0.12199 L 0.0194 -0.14398 L -0.11602 0.04444 L 0.01667 0.1625 L 0.2582 -0.01273 L 0.01198 -0.31574 L -0.23138 -0.00949 L 0.01667 0.2662 L 0.30976 0.01366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3901F7-5234-4953-873B-FA9A3597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4200" y="239251"/>
            <a:ext cx="5103599" cy="6379498"/>
          </a:xfrm>
          <a:prstGeom prst="rect">
            <a:avLst/>
          </a:prstGeom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D1E74ED3-F9EB-4785-AD8F-398206817B57}"/>
              </a:ext>
            </a:extLst>
          </p:cNvPr>
          <p:cNvSpPr/>
          <p:nvPr/>
        </p:nvSpPr>
        <p:spPr>
          <a:xfrm>
            <a:off x="-5908120" y="-6865938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0976 0.29652 L -0.28438 0.2831 L -0.27735 -0.35625 L 0.28958 -0.35625 L 0.29883 0.22916 L -0.203 0.20231 L -0.19987 -0.24815 L 0.19544 -0.25533 L 0.19544 0.12199 L 0.0194 -0.14399 L -0.11602 0.04444 L 0.01667 0.1625 L 0.2582 -0.01274 L 0.01198 -0.31574 L -0.23138 -0.00949 L 0.01667 0.2662 L 0.30976 0.01365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ish clipart">
            <a:extLst>
              <a:ext uri="{FF2B5EF4-FFF2-40B4-BE49-F238E27FC236}">
                <a16:creationId xmlns:a16="http://schemas.microsoft.com/office/drawing/2014/main" id="{EA5B35B7-FDB3-412B-BC9F-410D1BF3E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1" y="1296630"/>
            <a:ext cx="6597649" cy="46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E5B52EF6-BD47-4735-A56E-CC2A54C17B65}"/>
              </a:ext>
            </a:extLst>
          </p:cNvPr>
          <p:cNvSpPr/>
          <p:nvPr/>
        </p:nvSpPr>
        <p:spPr>
          <a:xfrm>
            <a:off x="-5831920" y="-6915151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30976 0.29653 L -0.28438 0.2831 L -0.27735 -0.35625 L 0.28958 -0.35625 L 0.29883 0.22917 L -0.203 0.20231 L -0.19987 -0.24815 L 0.19544 -0.25532 L 0.19544 0.12199 L 0.0194 -0.14398 L -0.11602 0.04444 L 0.01667 0.1625 L 0.2582 -0.01273 L 0.01198 -0.31574 L -0.23138 -0.00949 L 0.01667 0.2662 L 0.30976 0.01366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192</Words>
  <Application>Microsoft Office PowerPoint</Application>
  <PresentationFormat>Widescreen</PresentationFormat>
  <Paragraphs>54</Paragraphs>
  <Slides>21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Times New Roman</vt:lpstr>
      <vt:lpstr>Office Theme</vt:lpstr>
      <vt:lpstr>Unit 15  At the football match Lesson 3 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repeat</vt:lpstr>
      <vt:lpstr>PowerPoint Presentation</vt:lpstr>
      <vt:lpstr>Let’s talk</vt:lpstr>
      <vt:lpstr>PowerPoint Presentation</vt:lpstr>
      <vt:lpstr>Listen and sing</vt:lpstr>
      <vt:lpstr>Game</vt:lpstr>
      <vt:lpstr>PowerPoint Presentation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15  At the football match Lesson 3 </dc:title>
  <dc:creator>Nguyễn Phúc Khánh Thy</dc:creator>
  <cp:lastModifiedBy>DELL</cp:lastModifiedBy>
  <cp:revision>13</cp:revision>
  <dcterms:created xsi:type="dcterms:W3CDTF">2020-05-18T03:06:59Z</dcterms:created>
  <dcterms:modified xsi:type="dcterms:W3CDTF">2025-04-10T15:12:08Z</dcterms:modified>
</cp:coreProperties>
</file>