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8" r:id="rId2"/>
    <p:sldId id="256" r:id="rId3"/>
    <p:sldId id="261" r:id="rId4"/>
    <p:sldId id="321" r:id="rId5"/>
    <p:sldId id="319" r:id="rId6"/>
    <p:sldId id="326" r:id="rId7"/>
    <p:sldId id="327" r:id="rId8"/>
    <p:sldId id="334" r:id="rId9"/>
    <p:sldId id="328" r:id="rId10"/>
    <p:sldId id="337" r:id="rId11"/>
    <p:sldId id="320" r:id="rId12"/>
    <p:sldId id="329" r:id="rId13"/>
    <p:sldId id="267" r:id="rId14"/>
    <p:sldId id="330" r:id="rId15"/>
    <p:sldId id="259" r:id="rId16"/>
    <p:sldId id="318" r:id="rId17"/>
    <p:sldId id="331" r:id="rId18"/>
    <p:sldId id="258" r:id="rId19"/>
    <p:sldId id="332" r:id="rId20"/>
    <p:sldId id="333" r:id="rId21"/>
    <p:sldId id="300" r:id="rId22"/>
    <p:sldId id="269" r:id="rId23"/>
    <p:sldId id="298" r:id="rId24"/>
    <p:sldId id="299" r:id="rId25"/>
    <p:sldId id="33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7784F9-410B-4082-8EED-8928DD74DED5}">
          <p14:sldIdLst>
            <p14:sldId id="338"/>
            <p14:sldId id="256"/>
          </p14:sldIdLst>
        </p14:section>
        <p14:section name="Warm up" id="{25ACB1C2-973D-476C-80BF-19662B3EC863}">
          <p14:sldIdLst>
            <p14:sldId id="261"/>
            <p14:sldId id="321"/>
          </p14:sldIdLst>
        </p14:section>
        <p14:section name="Listen and Repeat" id="{8FFE6284-7756-4DD7-87E0-C579CAA581FB}">
          <p14:sldIdLst>
            <p14:sldId id="319"/>
            <p14:sldId id="326"/>
            <p14:sldId id="327"/>
            <p14:sldId id="334"/>
            <p14:sldId id="328"/>
            <p14:sldId id="337"/>
          </p14:sldIdLst>
        </p14:section>
        <p14:section name="Point and say" id="{20E5085C-8816-42FA-9692-19044193153C}">
          <p14:sldIdLst>
            <p14:sldId id="320"/>
            <p14:sldId id="329"/>
          </p14:sldIdLst>
        </p14:section>
        <p14:section name="Game" id="{3FBB002C-1AEB-4F8D-B00A-920AECE62F8D}">
          <p14:sldIdLst>
            <p14:sldId id="267"/>
            <p14:sldId id="330"/>
            <p14:sldId id="259"/>
            <p14:sldId id="318"/>
            <p14:sldId id="331"/>
            <p14:sldId id="258"/>
            <p14:sldId id="332"/>
            <p14:sldId id="333"/>
          </p14:sldIdLst>
        </p14:section>
        <p14:section name="Wrap up" id="{588F34D2-76DC-4988-8015-2DC200997C58}">
          <p14:sldIdLst>
            <p14:sldId id="300"/>
            <p14:sldId id="269"/>
            <p14:sldId id="298"/>
            <p14:sldId id="299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12" autoAdjust="0"/>
    <p:restoredTop sz="73413" autoAdjust="0"/>
  </p:normalViewPr>
  <p:slideViewPr>
    <p:cSldViewPr snapToGrid="0">
      <p:cViewPr varScale="1">
        <p:scale>
          <a:sx n="54" d="100"/>
          <a:sy n="54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play word build, close all the books, guess the letter to make words.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wrong guessing, 1 part of the UFO will be built.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Pupils will lose the game if the UFO is completed.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5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Nguồn</a:t>
            </a:r>
            <a:r>
              <a:rPr lang="en-GB" dirty="0"/>
              <a:t> :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6399-BE8B-4CFB-91BE-9DA3DAD31EA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1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6399-BE8B-4CFB-91BE-9DA3DAD31EA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0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6399-BE8B-4CFB-91BE-9DA3DAD31EA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31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the answer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6399-BE8B-4CFB-91BE-9DA3DAD31EA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292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6399-BE8B-4CFB-91BE-9DA3DAD31EA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66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the answer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6399-BE8B-4CFB-91BE-9DA3DAD31EA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10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the answer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6399-BE8B-4CFB-91BE-9DA3DAD31EA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921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the vocabulary of the lesson on slide.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say goodbye.</a:t>
            </a:r>
            <a:r>
              <a:rPr lang="x-none" dirty="0">
                <a:effectLst/>
              </a:rPr>
              <a:t> 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41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2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4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47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1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10/04/202525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6815"/>
            <a:ext cx="12361321" cy="6944815"/>
          </a:xfrm>
          <a:custGeom>
            <a:avLst/>
            <a:gdLst/>
            <a:ahLst/>
            <a:cxnLst/>
            <a:rect l="l" t="t" r="r" b="b"/>
            <a:pathLst>
              <a:path w="18541982" h="10417223">
                <a:moveTo>
                  <a:pt x="0" y="0"/>
                </a:moveTo>
                <a:lnTo>
                  <a:pt x="18541982" y="0"/>
                </a:lnTo>
                <a:lnTo>
                  <a:pt x="18541982" y="10417223"/>
                </a:lnTo>
                <a:lnTo>
                  <a:pt x="0" y="10417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 cap="rnd">
              <a:solidFill>
                <a:srgbClr val="FC8181">
                  <a:alpha val="89804"/>
                </a:srgbClr>
              </a:solidFill>
              <a:prstDash val="lgDash"/>
              <a:round/>
            </a:ln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15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-383377" y="3987800"/>
            <a:ext cx="2567777" cy="2870200"/>
          </a:xfrm>
          <a:custGeom>
            <a:avLst/>
            <a:gdLst/>
            <a:ahLst/>
            <a:cxnLst/>
            <a:rect l="l" t="t" r="r" b="b"/>
            <a:pathLst>
              <a:path w="2596105" h="3633226">
                <a:moveTo>
                  <a:pt x="0" y="0"/>
                </a:moveTo>
                <a:lnTo>
                  <a:pt x="2596105" y="0"/>
                </a:lnTo>
                <a:lnTo>
                  <a:pt x="2596105" y="3633226"/>
                </a:lnTo>
                <a:lnTo>
                  <a:pt x="0" y="3633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10160000" y="3987800"/>
            <a:ext cx="2251815" cy="2870200"/>
          </a:xfrm>
          <a:custGeom>
            <a:avLst/>
            <a:gdLst/>
            <a:ahLst/>
            <a:cxnLst/>
            <a:rect l="l" t="t" r="r" b="b"/>
            <a:pathLst>
              <a:path w="2596105" h="3633226">
                <a:moveTo>
                  <a:pt x="2596105" y="0"/>
                </a:moveTo>
                <a:lnTo>
                  <a:pt x="0" y="0"/>
                </a:lnTo>
                <a:lnTo>
                  <a:pt x="0" y="3633226"/>
                </a:lnTo>
                <a:lnTo>
                  <a:pt x="2596105" y="3633226"/>
                </a:lnTo>
                <a:lnTo>
                  <a:pt x="25961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905D1C-653D-2BF2-FF59-294B4ACA27AF}"/>
              </a:ext>
            </a:extLst>
          </p:cNvPr>
          <p:cNvSpPr txBox="1"/>
          <p:nvPr/>
        </p:nvSpPr>
        <p:spPr>
          <a:xfrm>
            <a:off x="1397000" y="2987526"/>
            <a:ext cx="939800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2"/>
              </a:lnSpc>
              <a:spcBef>
                <a:spcPct val="0"/>
              </a:spcBef>
            </a:pPr>
            <a:r>
              <a:rPr lang="en-US" sz="6667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WELCOME</a:t>
            </a:r>
            <a:endParaRPr lang="en-US" sz="6667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ts val="7832"/>
              </a:lnSpc>
              <a:spcBef>
                <a:spcPct val="0"/>
              </a:spcBef>
            </a:pPr>
            <a:r>
              <a:rPr lang="en-US" sz="6667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To Our 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6577" y="816981"/>
            <a:ext cx="57404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/>
              <a:t>UBND QUẬN DƯƠNG KINH</a:t>
            </a:r>
          </a:p>
          <a:p>
            <a:pPr algn="ctr"/>
            <a:r>
              <a:rPr lang="en-US" sz="2667" b="1" u="sng"/>
              <a:t>TRƯỜNG TIỂU HỌC ANH DŨNG</a:t>
            </a:r>
          </a:p>
        </p:txBody>
      </p:sp>
    </p:spTree>
    <p:extLst>
      <p:ext uri="{BB962C8B-B14F-4D97-AF65-F5344CB8AC3E}">
        <p14:creationId xmlns:p14="http://schemas.microsoft.com/office/powerpoint/2010/main" val="33099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D9F9A-CE27-4DA5-9A38-7AF20ABA0F19}"/>
              </a:ext>
            </a:extLst>
          </p:cNvPr>
          <p:cNvSpPr txBox="1"/>
          <p:nvPr/>
        </p:nvSpPr>
        <p:spPr>
          <a:xfrm>
            <a:off x="1131270" y="2551813"/>
            <a:ext cx="3104828" cy="104722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chemeClr val="bg1"/>
                </a:solidFill>
                <a:latin typeface=".VnAvant" panose="020B7200000000000000" pitchFamily="34" charset="0"/>
                <a:ea typeface="+mj-ea"/>
                <a:cs typeface="+mj-cs"/>
              </a:rPr>
              <a:t>Wendy</a:t>
            </a:r>
            <a:endParaRPr lang="en-US" sz="6600" dirty="0">
              <a:solidFill>
                <a:schemeClr val="bg1"/>
              </a:solidFill>
              <a:latin typeface=".VnAvant" panose="020B7200000000000000" pitchFamily="34" charset="0"/>
              <a:ea typeface="+mj-ea"/>
              <a:cs typeface="+mj-cs"/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64" y="162664"/>
            <a:ext cx="5503418" cy="6076486"/>
          </a:xfrm>
          <a:prstGeom prst="rect">
            <a:avLst/>
          </a:prstGeom>
        </p:spPr>
      </p:pic>
      <p:pic>
        <p:nvPicPr>
          <p:cNvPr id="7" name="Track 89">
            <a:hlinkClick r:id="" action="ppaction://media"/>
            <a:extLst>
              <a:ext uri="{FF2B5EF4-FFF2-40B4-BE49-F238E27FC236}">
                <a16:creationId xmlns:a16="http://schemas.microsoft.com/office/drawing/2014/main" id="{C9E53376-4ED8-2AD2-A5FA-85BDE4D19F7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020" end="2179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78884" y="3820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8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87C2FC73-590A-4674-99D6-20F721EC0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771095" y="-1"/>
            <a:ext cx="1420906" cy="1420906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C670BA9-9210-4C80-B65D-9B495E00C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288401" y="49497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31604" y="2087467"/>
            <a:ext cx="825632" cy="82563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89018" y="1986315"/>
            <a:ext cx="337222" cy="3372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04" y="2942576"/>
            <a:ext cx="4147112" cy="19523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33" y="3309878"/>
            <a:ext cx="1693825" cy="1690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69" y="5208598"/>
            <a:ext cx="1557752" cy="15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05" y="0"/>
            <a:ext cx="709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3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1316832"/>
            <a:ext cx="6105194" cy="37682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Word build challenge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522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52"/>
            <a:ext cx="12192000" cy="6858000"/>
          </a:xfrm>
          <a:prstGeom prst="rect">
            <a:avLst/>
          </a:prstGeom>
        </p:spPr>
      </p:pic>
      <p:sp>
        <p:nvSpPr>
          <p:cNvPr id="31" name="Square 7"/>
          <p:cNvSpPr/>
          <p:nvPr/>
        </p:nvSpPr>
        <p:spPr>
          <a:xfrm>
            <a:off x="9416728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30" name="Square 6"/>
          <p:cNvSpPr/>
          <p:nvPr/>
        </p:nvSpPr>
        <p:spPr>
          <a:xfrm>
            <a:off x="8491637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9" name="Square 5"/>
          <p:cNvSpPr/>
          <p:nvPr/>
        </p:nvSpPr>
        <p:spPr>
          <a:xfrm>
            <a:off x="7566546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8" name="Square 4"/>
          <p:cNvSpPr/>
          <p:nvPr/>
        </p:nvSpPr>
        <p:spPr>
          <a:xfrm>
            <a:off x="6641455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7" name="Square 3"/>
          <p:cNvSpPr/>
          <p:nvPr/>
        </p:nvSpPr>
        <p:spPr>
          <a:xfrm>
            <a:off x="5716364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76" name="Z"/>
          <p:cNvSpPr/>
          <p:nvPr/>
        </p:nvSpPr>
        <p:spPr>
          <a:xfrm>
            <a:off x="1031158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</a:p>
        </p:txBody>
      </p:sp>
      <p:sp>
        <p:nvSpPr>
          <p:cNvPr id="64" name="Y"/>
          <p:cNvSpPr/>
          <p:nvPr/>
        </p:nvSpPr>
        <p:spPr>
          <a:xfrm>
            <a:off x="139030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</a:p>
        </p:txBody>
      </p:sp>
      <p:sp>
        <p:nvSpPr>
          <p:cNvPr id="97" name="X"/>
          <p:cNvSpPr/>
          <p:nvPr/>
        </p:nvSpPr>
        <p:spPr>
          <a:xfrm>
            <a:off x="2820954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86" name="W"/>
          <p:cNvSpPr/>
          <p:nvPr/>
        </p:nvSpPr>
        <p:spPr>
          <a:xfrm>
            <a:off x="1921048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</a:p>
        </p:txBody>
      </p:sp>
      <p:sp>
        <p:nvSpPr>
          <p:cNvPr id="74" name="V"/>
          <p:cNvSpPr/>
          <p:nvPr/>
        </p:nvSpPr>
        <p:spPr>
          <a:xfrm>
            <a:off x="1029021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</a:p>
        </p:txBody>
      </p:sp>
      <p:sp>
        <p:nvSpPr>
          <p:cNvPr id="61" name="U"/>
          <p:cNvSpPr/>
          <p:nvPr/>
        </p:nvSpPr>
        <p:spPr>
          <a:xfrm>
            <a:off x="136893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</a:p>
        </p:txBody>
      </p:sp>
      <p:sp>
        <p:nvSpPr>
          <p:cNvPr id="98" name="T"/>
          <p:cNvSpPr/>
          <p:nvPr/>
        </p:nvSpPr>
        <p:spPr>
          <a:xfrm>
            <a:off x="2820954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sp>
        <p:nvSpPr>
          <p:cNvPr id="87" name="S"/>
          <p:cNvSpPr/>
          <p:nvPr/>
        </p:nvSpPr>
        <p:spPr>
          <a:xfrm>
            <a:off x="1921048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</a:p>
        </p:txBody>
      </p:sp>
      <p:sp>
        <p:nvSpPr>
          <p:cNvPr id="75" name="R"/>
          <p:cNvSpPr/>
          <p:nvPr/>
        </p:nvSpPr>
        <p:spPr>
          <a:xfrm>
            <a:off x="1029021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</a:p>
        </p:txBody>
      </p:sp>
      <p:sp>
        <p:nvSpPr>
          <p:cNvPr id="62" name="Q"/>
          <p:cNvSpPr/>
          <p:nvPr/>
        </p:nvSpPr>
        <p:spPr>
          <a:xfrm>
            <a:off x="136893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</a:p>
        </p:txBody>
      </p:sp>
      <p:sp>
        <p:nvSpPr>
          <p:cNvPr id="95" name="P"/>
          <p:cNvSpPr/>
          <p:nvPr/>
        </p:nvSpPr>
        <p:spPr>
          <a:xfrm>
            <a:off x="2806547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84" name="O"/>
          <p:cNvSpPr/>
          <p:nvPr/>
        </p:nvSpPr>
        <p:spPr>
          <a:xfrm>
            <a:off x="1906641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72" name="N"/>
          <p:cNvSpPr/>
          <p:nvPr/>
        </p:nvSpPr>
        <p:spPr>
          <a:xfrm>
            <a:off x="1014614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</a:p>
        </p:txBody>
      </p:sp>
      <p:sp>
        <p:nvSpPr>
          <p:cNvPr id="59" name="M"/>
          <p:cNvSpPr/>
          <p:nvPr/>
        </p:nvSpPr>
        <p:spPr>
          <a:xfrm>
            <a:off x="122486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</a:p>
        </p:txBody>
      </p:sp>
      <p:sp>
        <p:nvSpPr>
          <p:cNvPr id="96" name="L"/>
          <p:cNvSpPr/>
          <p:nvPr/>
        </p:nvSpPr>
        <p:spPr>
          <a:xfrm>
            <a:off x="2806547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</a:p>
        </p:txBody>
      </p:sp>
      <p:sp>
        <p:nvSpPr>
          <p:cNvPr id="85" name="K"/>
          <p:cNvSpPr/>
          <p:nvPr/>
        </p:nvSpPr>
        <p:spPr>
          <a:xfrm>
            <a:off x="1906641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</p:txBody>
      </p:sp>
      <p:sp>
        <p:nvSpPr>
          <p:cNvPr id="73" name="J"/>
          <p:cNvSpPr/>
          <p:nvPr/>
        </p:nvSpPr>
        <p:spPr>
          <a:xfrm>
            <a:off x="1014614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</a:p>
        </p:txBody>
      </p:sp>
      <p:sp>
        <p:nvSpPr>
          <p:cNvPr id="60" name="I"/>
          <p:cNvSpPr/>
          <p:nvPr/>
        </p:nvSpPr>
        <p:spPr>
          <a:xfrm>
            <a:off x="122486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</a:p>
        </p:txBody>
      </p:sp>
      <p:sp>
        <p:nvSpPr>
          <p:cNvPr id="93" name="H"/>
          <p:cNvSpPr/>
          <p:nvPr/>
        </p:nvSpPr>
        <p:spPr>
          <a:xfrm>
            <a:off x="2797906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</a:p>
        </p:txBody>
      </p:sp>
      <p:sp>
        <p:nvSpPr>
          <p:cNvPr id="82" name="G"/>
          <p:cNvSpPr/>
          <p:nvPr/>
        </p:nvSpPr>
        <p:spPr>
          <a:xfrm>
            <a:off x="1898000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</a:p>
        </p:txBody>
      </p:sp>
      <p:sp>
        <p:nvSpPr>
          <p:cNvPr id="70" name="F"/>
          <p:cNvSpPr/>
          <p:nvPr/>
        </p:nvSpPr>
        <p:spPr>
          <a:xfrm>
            <a:off x="1005973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</a:p>
        </p:txBody>
      </p:sp>
      <p:sp>
        <p:nvSpPr>
          <p:cNvPr id="57" name="E"/>
          <p:cNvSpPr/>
          <p:nvPr/>
        </p:nvSpPr>
        <p:spPr>
          <a:xfrm>
            <a:off x="113845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sp>
        <p:nvSpPr>
          <p:cNvPr id="94" name="D"/>
          <p:cNvSpPr/>
          <p:nvPr/>
        </p:nvSpPr>
        <p:spPr>
          <a:xfrm>
            <a:off x="2797906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sp>
        <p:nvSpPr>
          <p:cNvPr id="83" name="C"/>
          <p:cNvSpPr/>
          <p:nvPr/>
        </p:nvSpPr>
        <p:spPr>
          <a:xfrm>
            <a:off x="1898000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71" name="B"/>
          <p:cNvSpPr/>
          <p:nvPr/>
        </p:nvSpPr>
        <p:spPr>
          <a:xfrm>
            <a:off x="1005973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sp>
        <p:nvSpPr>
          <p:cNvPr id="58" name="A"/>
          <p:cNvSpPr/>
          <p:nvPr/>
        </p:nvSpPr>
        <p:spPr>
          <a:xfrm>
            <a:off x="113845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126" name="Build Button"/>
          <p:cNvSpPr/>
          <p:nvPr/>
        </p:nvSpPr>
        <p:spPr>
          <a:xfrm>
            <a:off x="1921048" y="5910750"/>
            <a:ext cx="1668858" cy="72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BUILD</a:t>
            </a:r>
          </a:p>
        </p:txBody>
      </p:sp>
      <p:pic>
        <p:nvPicPr>
          <p:cNvPr id="170" name="Spacesh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07" y="2682229"/>
            <a:ext cx="3600000" cy="2269831"/>
          </a:xfrm>
          <a:prstGeom prst="rect">
            <a:avLst/>
          </a:prstGeom>
        </p:spPr>
      </p:pic>
      <p:pic>
        <p:nvPicPr>
          <p:cNvPr id="157" name="Engine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31" y="4411763"/>
            <a:ext cx="720000" cy="453600"/>
          </a:xfrm>
          <a:prstGeom prst="rect">
            <a:avLst/>
          </a:prstGeom>
        </p:spPr>
      </p:pic>
      <p:pic>
        <p:nvPicPr>
          <p:cNvPr id="158" name="Engine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07" y="4612101"/>
            <a:ext cx="720000" cy="340645"/>
          </a:xfrm>
          <a:prstGeom prst="rect">
            <a:avLst/>
          </a:prstGeom>
        </p:spPr>
      </p:pic>
      <p:pic>
        <p:nvPicPr>
          <p:cNvPr id="159" name="Engine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67" y="4433363"/>
            <a:ext cx="720000" cy="432000"/>
          </a:xfrm>
          <a:prstGeom prst="rect">
            <a:avLst/>
          </a:prstGeom>
        </p:spPr>
      </p:pic>
      <p:pic>
        <p:nvPicPr>
          <p:cNvPr id="156" name="Ship Cent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67" y="3617817"/>
            <a:ext cx="3600000" cy="1095652"/>
          </a:xfrm>
          <a:prstGeom prst="rect">
            <a:avLst/>
          </a:prstGeom>
        </p:spPr>
      </p:pic>
      <p:pic>
        <p:nvPicPr>
          <p:cNvPr id="160" name="Do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32" y="3053003"/>
            <a:ext cx="1800000" cy="1251656"/>
          </a:xfrm>
          <a:prstGeom prst="rect">
            <a:avLst/>
          </a:prstGeom>
        </p:spPr>
      </p:pic>
      <p:pic>
        <p:nvPicPr>
          <p:cNvPr id="162" name="Window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07" y="3599991"/>
            <a:ext cx="360000" cy="376875"/>
          </a:xfrm>
          <a:prstGeom prst="rect">
            <a:avLst/>
          </a:prstGeom>
        </p:spPr>
      </p:pic>
      <p:pic>
        <p:nvPicPr>
          <p:cNvPr id="161" name="Window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81" y="3700721"/>
            <a:ext cx="360000" cy="360000"/>
          </a:xfrm>
          <a:prstGeom prst="rect">
            <a:avLst/>
          </a:prstGeom>
        </p:spPr>
      </p:pic>
      <p:pic>
        <p:nvPicPr>
          <p:cNvPr id="163" name="Window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51" y="3599990"/>
            <a:ext cx="360000" cy="376875"/>
          </a:xfrm>
          <a:prstGeom prst="rect">
            <a:avLst/>
          </a:prstGeom>
        </p:spPr>
      </p:pic>
      <p:pic>
        <p:nvPicPr>
          <p:cNvPr id="164" name="Ligh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55" y="2684205"/>
            <a:ext cx="540000" cy="584182"/>
          </a:xfrm>
          <a:prstGeom prst="rect">
            <a:avLst/>
          </a:prstGeom>
        </p:spPr>
      </p:pic>
      <p:pic>
        <p:nvPicPr>
          <p:cNvPr id="169" name="Ali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24" y="4214089"/>
            <a:ext cx="842075" cy="900000"/>
          </a:xfrm>
          <a:prstGeom prst="rect">
            <a:avLst/>
          </a:prstGeom>
          <a:effectLst>
            <a:outerShdw blurRad="76200" dist="1143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9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9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8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9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2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9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8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6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0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5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1.48148E-6 L -0.14128 -0.18866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9444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000"/>
                            </p:stCondLst>
                            <p:childTnLst>
                              <p:par>
                                <p:cTn id="3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27 -0.18866 L 0.4056 -0.71829 " pathEditMode="relative" rAng="0" ptsTypes="AA">
                                      <p:cBhvr>
                                        <p:cTn id="36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-26644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5" dur="500" fill="hold"/>
                                        <p:tgtEl>
                                          <p:spTgt spid="1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64" grpId="0" animBg="1"/>
      <p:bldP spid="64" grpId="1" animBg="1"/>
      <p:bldP spid="97" grpId="0" animBg="1"/>
      <p:bldP spid="97" grpId="1" animBg="1"/>
      <p:bldP spid="86" grpId="0" animBg="1"/>
      <p:bldP spid="86" grpId="1" animBg="1"/>
      <p:bldP spid="74" grpId="0" animBg="1"/>
      <p:bldP spid="74" grpId="1" animBg="1"/>
      <p:bldP spid="61" grpId="0" animBg="1"/>
      <p:bldP spid="61" grpId="1" animBg="1"/>
      <p:bldP spid="98" grpId="0" animBg="1"/>
      <p:bldP spid="98" grpId="1" animBg="1"/>
      <p:bldP spid="87" grpId="0" animBg="1"/>
      <p:bldP spid="87" grpId="1" animBg="1"/>
      <p:bldP spid="75" grpId="0" animBg="1"/>
      <p:bldP spid="75" grpId="1" animBg="1"/>
      <p:bldP spid="62" grpId="0" animBg="1"/>
      <p:bldP spid="62" grpId="1" animBg="1"/>
      <p:bldP spid="95" grpId="0" animBg="1"/>
      <p:bldP spid="95" grpId="1" animBg="1"/>
      <p:bldP spid="84" grpId="0" animBg="1"/>
      <p:bldP spid="84" grpId="1" animBg="1"/>
      <p:bldP spid="72" grpId="0" animBg="1"/>
      <p:bldP spid="72" grpId="1" animBg="1"/>
      <p:bldP spid="59" grpId="0" animBg="1"/>
      <p:bldP spid="59" grpId="1" animBg="1"/>
      <p:bldP spid="96" grpId="0" animBg="1"/>
      <p:bldP spid="96" grpId="1" animBg="1"/>
      <p:bldP spid="85" grpId="0" animBg="1"/>
      <p:bldP spid="85" grpId="1" animBg="1"/>
      <p:bldP spid="73" grpId="0" animBg="1"/>
      <p:bldP spid="73" grpId="1" animBg="1"/>
      <p:bldP spid="60" grpId="0" animBg="1"/>
      <p:bldP spid="60" grpId="1" animBg="1"/>
      <p:bldP spid="93" grpId="0" animBg="1"/>
      <p:bldP spid="93" grpId="1" animBg="1"/>
      <p:bldP spid="82" grpId="0" animBg="1"/>
      <p:bldP spid="82" grpId="1" animBg="1"/>
      <p:bldP spid="70" grpId="0" animBg="1"/>
      <p:bldP spid="70" grpId="1" animBg="1"/>
      <p:bldP spid="57" grpId="0" animBg="1"/>
      <p:bldP spid="57" grpId="1" animBg="1"/>
      <p:bldP spid="94" grpId="0" animBg="1"/>
      <p:bldP spid="94" grpId="1" animBg="1"/>
      <p:bldP spid="83" grpId="0" animBg="1"/>
      <p:bldP spid="83" grpId="1" animBg="1"/>
      <p:bldP spid="71" grpId="0" animBg="1"/>
      <p:bldP spid="71" grpId="1" animBg="1"/>
      <p:bldP spid="58" grpId="0" animBg="1"/>
      <p:bldP spid="5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52"/>
            <a:ext cx="12192000" cy="6858000"/>
          </a:xfrm>
          <a:prstGeom prst="rect">
            <a:avLst/>
          </a:prstGeom>
        </p:spPr>
      </p:pic>
      <p:sp>
        <p:nvSpPr>
          <p:cNvPr id="32" name="Square 8"/>
          <p:cNvSpPr/>
          <p:nvPr/>
        </p:nvSpPr>
        <p:spPr>
          <a:xfrm>
            <a:off x="10341819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1" name="Square 7"/>
          <p:cNvSpPr/>
          <p:nvPr/>
        </p:nvSpPr>
        <p:spPr>
          <a:xfrm>
            <a:off x="9416728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0" name="Square 6"/>
          <p:cNvSpPr/>
          <p:nvPr/>
        </p:nvSpPr>
        <p:spPr>
          <a:xfrm>
            <a:off x="8491637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tx1"/>
                </a:solidFill>
              </a:rPr>
              <a:t>i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9" name="Square 5"/>
          <p:cNvSpPr/>
          <p:nvPr/>
        </p:nvSpPr>
        <p:spPr>
          <a:xfrm>
            <a:off x="7566546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8" name="Square 4"/>
          <p:cNvSpPr/>
          <p:nvPr/>
        </p:nvSpPr>
        <p:spPr>
          <a:xfrm>
            <a:off x="6641455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7" name="Square 3"/>
          <p:cNvSpPr/>
          <p:nvPr/>
        </p:nvSpPr>
        <p:spPr>
          <a:xfrm>
            <a:off x="5716364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6" name="Square 2"/>
          <p:cNvSpPr/>
          <p:nvPr/>
        </p:nvSpPr>
        <p:spPr>
          <a:xfrm>
            <a:off x="4791273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76" name="Z"/>
          <p:cNvSpPr/>
          <p:nvPr/>
        </p:nvSpPr>
        <p:spPr>
          <a:xfrm>
            <a:off x="1031158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</a:p>
        </p:txBody>
      </p:sp>
      <p:sp>
        <p:nvSpPr>
          <p:cNvPr id="64" name="Y"/>
          <p:cNvSpPr/>
          <p:nvPr/>
        </p:nvSpPr>
        <p:spPr>
          <a:xfrm>
            <a:off x="139030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</a:p>
        </p:txBody>
      </p:sp>
      <p:sp>
        <p:nvSpPr>
          <p:cNvPr id="97" name="X"/>
          <p:cNvSpPr/>
          <p:nvPr/>
        </p:nvSpPr>
        <p:spPr>
          <a:xfrm>
            <a:off x="2820954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86" name="W"/>
          <p:cNvSpPr/>
          <p:nvPr/>
        </p:nvSpPr>
        <p:spPr>
          <a:xfrm>
            <a:off x="1921048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</a:p>
        </p:txBody>
      </p:sp>
      <p:sp>
        <p:nvSpPr>
          <p:cNvPr id="74" name="V"/>
          <p:cNvSpPr/>
          <p:nvPr/>
        </p:nvSpPr>
        <p:spPr>
          <a:xfrm>
            <a:off x="1029021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</a:p>
        </p:txBody>
      </p:sp>
      <p:sp>
        <p:nvSpPr>
          <p:cNvPr id="61" name="U"/>
          <p:cNvSpPr/>
          <p:nvPr/>
        </p:nvSpPr>
        <p:spPr>
          <a:xfrm>
            <a:off x="136893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</a:p>
        </p:txBody>
      </p:sp>
      <p:sp>
        <p:nvSpPr>
          <p:cNvPr id="98" name="T"/>
          <p:cNvSpPr/>
          <p:nvPr/>
        </p:nvSpPr>
        <p:spPr>
          <a:xfrm>
            <a:off x="2820954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sp>
        <p:nvSpPr>
          <p:cNvPr id="87" name="S"/>
          <p:cNvSpPr/>
          <p:nvPr/>
        </p:nvSpPr>
        <p:spPr>
          <a:xfrm>
            <a:off x="1921048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</a:p>
        </p:txBody>
      </p:sp>
      <p:sp>
        <p:nvSpPr>
          <p:cNvPr id="75" name="R"/>
          <p:cNvSpPr/>
          <p:nvPr/>
        </p:nvSpPr>
        <p:spPr>
          <a:xfrm>
            <a:off x="1029021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</a:p>
        </p:txBody>
      </p:sp>
      <p:sp>
        <p:nvSpPr>
          <p:cNvPr id="62" name="Q"/>
          <p:cNvSpPr/>
          <p:nvPr/>
        </p:nvSpPr>
        <p:spPr>
          <a:xfrm>
            <a:off x="136893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</a:p>
        </p:txBody>
      </p:sp>
      <p:sp>
        <p:nvSpPr>
          <p:cNvPr id="95" name="P"/>
          <p:cNvSpPr/>
          <p:nvPr/>
        </p:nvSpPr>
        <p:spPr>
          <a:xfrm>
            <a:off x="2806547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84" name="O"/>
          <p:cNvSpPr/>
          <p:nvPr/>
        </p:nvSpPr>
        <p:spPr>
          <a:xfrm>
            <a:off x="1906641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72" name="N"/>
          <p:cNvSpPr/>
          <p:nvPr/>
        </p:nvSpPr>
        <p:spPr>
          <a:xfrm>
            <a:off x="1014614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</a:p>
        </p:txBody>
      </p:sp>
      <p:sp>
        <p:nvSpPr>
          <p:cNvPr id="59" name="M"/>
          <p:cNvSpPr/>
          <p:nvPr/>
        </p:nvSpPr>
        <p:spPr>
          <a:xfrm>
            <a:off x="122486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</a:p>
        </p:txBody>
      </p:sp>
      <p:sp>
        <p:nvSpPr>
          <p:cNvPr id="96" name="L"/>
          <p:cNvSpPr/>
          <p:nvPr/>
        </p:nvSpPr>
        <p:spPr>
          <a:xfrm>
            <a:off x="2806547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</a:p>
        </p:txBody>
      </p:sp>
      <p:sp>
        <p:nvSpPr>
          <p:cNvPr id="85" name="K"/>
          <p:cNvSpPr/>
          <p:nvPr/>
        </p:nvSpPr>
        <p:spPr>
          <a:xfrm>
            <a:off x="1906641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</p:txBody>
      </p:sp>
      <p:sp>
        <p:nvSpPr>
          <p:cNvPr id="73" name="J"/>
          <p:cNvSpPr/>
          <p:nvPr/>
        </p:nvSpPr>
        <p:spPr>
          <a:xfrm>
            <a:off x="1014614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</a:p>
        </p:txBody>
      </p:sp>
      <p:sp>
        <p:nvSpPr>
          <p:cNvPr id="60" name="I"/>
          <p:cNvSpPr/>
          <p:nvPr/>
        </p:nvSpPr>
        <p:spPr>
          <a:xfrm>
            <a:off x="122486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</a:p>
        </p:txBody>
      </p:sp>
      <p:sp>
        <p:nvSpPr>
          <p:cNvPr id="93" name="H"/>
          <p:cNvSpPr/>
          <p:nvPr/>
        </p:nvSpPr>
        <p:spPr>
          <a:xfrm>
            <a:off x="2797906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</a:p>
        </p:txBody>
      </p:sp>
      <p:sp>
        <p:nvSpPr>
          <p:cNvPr id="82" name="G"/>
          <p:cNvSpPr/>
          <p:nvPr/>
        </p:nvSpPr>
        <p:spPr>
          <a:xfrm>
            <a:off x="1898000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</a:p>
        </p:txBody>
      </p:sp>
      <p:sp>
        <p:nvSpPr>
          <p:cNvPr id="70" name="F"/>
          <p:cNvSpPr/>
          <p:nvPr/>
        </p:nvSpPr>
        <p:spPr>
          <a:xfrm>
            <a:off x="1005973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</a:p>
        </p:txBody>
      </p:sp>
      <p:sp>
        <p:nvSpPr>
          <p:cNvPr id="57" name="E"/>
          <p:cNvSpPr/>
          <p:nvPr/>
        </p:nvSpPr>
        <p:spPr>
          <a:xfrm>
            <a:off x="113845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sp>
        <p:nvSpPr>
          <p:cNvPr id="94" name="D"/>
          <p:cNvSpPr/>
          <p:nvPr/>
        </p:nvSpPr>
        <p:spPr>
          <a:xfrm>
            <a:off x="2797906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sp>
        <p:nvSpPr>
          <p:cNvPr id="83" name="C"/>
          <p:cNvSpPr/>
          <p:nvPr/>
        </p:nvSpPr>
        <p:spPr>
          <a:xfrm>
            <a:off x="1898000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71" name="B"/>
          <p:cNvSpPr/>
          <p:nvPr/>
        </p:nvSpPr>
        <p:spPr>
          <a:xfrm>
            <a:off x="1005973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sp>
        <p:nvSpPr>
          <p:cNvPr id="58" name="A"/>
          <p:cNvSpPr/>
          <p:nvPr/>
        </p:nvSpPr>
        <p:spPr>
          <a:xfrm>
            <a:off x="113845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126" name="Build Button"/>
          <p:cNvSpPr/>
          <p:nvPr/>
        </p:nvSpPr>
        <p:spPr>
          <a:xfrm>
            <a:off x="1921048" y="5910750"/>
            <a:ext cx="1668858" cy="72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BUILD</a:t>
            </a:r>
          </a:p>
        </p:txBody>
      </p:sp>
      <p:pic>
        <p:nvPicPr>
          <p:cNvPr id="170" name="Spacesh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07" y="2682229"/>
            <a:ext cx="3600000" cy="2269831"/>
          </a:xfrm>
          <a:prstGeom prst="rect">
            <a:avLst/>
          </a:prstGeom>
        </p:spPr>
      </p:pic>
      <p:pic>
        <p:nvPicPr>
          <p:cNvPr id="157" name="Engine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31" y="4411763"/>
            <a:ext cx="720000" cy="453600"/>
          </a:xfrm>
          <a:prstGeom prst="rect">
            <a:avLst/>
          </a:prstGeom>
        </p:spPr>
      </p:pic>
      <p:pic>
        <p:nvPicPr>
          <p:cNvPr id="158" name="Engine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07" y="4612101"/>
            <a:ext cx="720000" cy="340645"/>
          </a:xfrm>
          <a:prstGeom prst="rect">
            <a:avLst/>
          </a:prstGeom>
        </p:spPr>
      </p:pic>
      <p:pic>
        <p:nvPicPr>
          <p:cNvPr id="159" name="Engine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67" y="4433363"/>
            <a:ext cx="720000" cy="432000"/>
          </a:xfrm>
          <a:prstGeom prst="rect">
            <a:avLst/>
          </a:prstGeom>
        </p:spPr>
      </p:pic>
      <p:pic>
        <p:nvPicPr>
          <p:cNvPr id="156" name="Ship Cent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67" y="3617817"/>
            <a:ext cx="3600000" cy="1095652"/>
          </a:xfrm>
          <a:prstGeom prst="rect">
            <a:avLst/>
          </a:prstGeom>
        </p:spPr>
      </p:pic>
      <p:pic>
        <p:nvPicPr>
          <p:cNvPr id="160" name="Do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32" y="3053003"/>
            <a:ext cx="1800000" cy="1251656"/>
          </a:xfrm>
          <a:prstGeom prst="rect">
            <a:avLst/>
          </a:prstGeom>
        </p:spPr>
      </p:pic>
      <p:pic>
        <p:nvPicPr>
          <p:cNvPr id="162" name="Window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07" y="3599991"/>
            <a:ext cx="360000" cy="376875"/>
          </a:xfrm>
          <a:prstGeom prst="rect">
            <a:avLst/>
          </a:prstGeom>
        </p:spPr>
      </p:pic>
      <p:pic>
        <p:nvPicPr>
          <p:cNvPr id="161" name="Window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81" y="3700721"/>
            <a:ext cx="360000" cy="360000"/>
          </a:xfrm>
          <a:prstGeom prst="rect">
            <a:avLst/>
          </a:prstGeom>
        </p:spPr>
      </p:pic>
      <p:pic>
        <p:nvPicPr>
          <p:cNvPr id="163" name="Window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51" y="3599990"/>
            <a:ext cx="360000" cy="376875"/>
          </a:xfrm>
          <a:prstGeom prst="rect">
            <a:avLst/>
          </a:prstGeom>
        </p:spPr>
      </p:pic>
      <p:pic>
        <p:nvPicPr>
          <p:cNvPr id="164" name="Ligh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55" y="2684205"/>
            <a:ext cx="540000" cy="584182"/>
          </a:xfrm>
          <a:prstGeom prst="rect">
            <a:avLst/>
          </a:prstGeom>
        </p:spPr>
      </p:pic>
      <p:pic>
        <p:nvPicPr>
          <p:cNvPr id="169" name="Ali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24" y="4214089"/>
            <a:ext cx="842075" cy="900000"/>
          </a:xfrm>
          <a:prstGeom prst="rect">
            <a:avLst/>
          </a:prstGeom>
          <a:effectLst>
            <a:outerShdw blurRad="76200" dist="1143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71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6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4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9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6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0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1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0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4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7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1.48148E-6 L -0.14128 -0.18866 " pathEditMode="relative" rAng="0" ptsTypes="AA">
                                      <p:cBhvr>
                                        <p:cTn id="364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9444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27 -0.18866 L 0.4056 -0.71829 " pathEditMode="relative" rAng="0" ptsTypes="AA">
                                      <p:cBhvr>
                                        <p:cTn id="37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-26644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5" dur="500" fill="hold"/>
                                        <p:tgtEl>
                                          <p:spTgt spid="1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64" grpId="0" animBg="1"/>
      <p:bldP spid="64" grpId="1" animBg="1"/>
      <p:bldP spid="97" grpId="0" animBg="1"/>
      <p:bldP spid="97" grpId="1" animBg="1"/>
      <p:bldP spid="86" grpId="0" animBg="1"/>
      <p:bldP spid="86" grpId="1" animBg="1"/>
      <p:bldP spid="74" grpId="0" animBg="1"/>
      <p:bldP spid="74" grpId="1" animBg="1"/>
      <p:bldP spid="61" grpId="0" animBg="1"/>
      <p:bldP spid="61" grpId="1" animBg="1"/>
      <p:bldP spid="98" grpId="0" animBg="1"/>
      <p:bldP spid="98" grpId="1" animBg="1"/>
      <p:bldP spid="87" grpId="0" animBg="1"/>
      <p:bldP spid="87" grpId="1" animBg="1"/>
      <p:bldP spid="75" grpId="0" animBg="1"/>
      <p:bldP spid="75" grpId="1" animBg="1"/>
      <p:bldP spid="62" grpId="0" animBg="1"/>
      <p:bldP spid="62" grpId="1" animBg="1"/>
      <p:bldP spid="95" grpId="0" animBg="1"/>
      <p:bldP spid="95" grpId="1" animBg="1"/>
      <p:bldP spid="84" grpId="0" animBg="1"/>
      <p:bldP spid="84" grpId="1" animBg="1"/>
      <p:bldP spid="72" grpId="0" animBg="1"/>
      <p:bldP spid="72" grpId="1" animBg="1"/>
      <p:bldP spid="59" grpId="0" animBg="1"/>
      <p:bldP spid="59" grpId="1" animBg="1"/>
      <p:bldP spid="96" grpId="0" animBg="1"/>
      <p:bldP spid="96" grpId="1" animBg="1"/>
      <p:bldP spid="85" grpId="0" animBg="1"/>
      <p:bldP spid="85" grpId="1" animBg="1"/>
      <p:bldP spid="73" grpId="0" animBg="1"/>
      <p:bldP spid="73" grpId="1" animBg="1"/>
      <p:bldP spid="60" grpId="0" animBg="1"/>
      <p:bldP spid="60" grpId="1" animBg="1"/>
      <p:bldP spid="93" grpId="0" animBg="1"/>
      <p:bldP spid="93" grpId="1" animBg="1"/>
      <p:bldP spid="82" grpId="0" animBg="1"/>
      <p:bldP spid="82" grpId="1" animBg="1"/>
      <p:bldP spid="70" grpId="0" animBg="1"/>
      <p:bldP spid="70" grpId="1" animBg="1"/>
      <p:bldP spid="57" grpId="0" animBg="1"/>
      <p:bldP spid="57" grpId="1" animBg="1"/>
      <p:bldP spid="94" grpId="0" animBg="1"/>
      <p:bldP spid="94" grpId="1" animBg="1"/>
      <p:bldP spid="83" grpId="0" animBg="1"/>
      <p:bldP spid="83" grpId="1" animBg="1"/>
      <p:bldP spid="71" grpId="0" animBg="1"/>
      <p:bldP spid="71" grpId="1" animBg="1"/>
      <p:bldP spid="58" grpId="0" animBg="1"/>
      <p:bldP spid="5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52"/>
            <a:ext cx="12192000" cy="6858000"/>
          </a:xfrm>
          <a:prstGeom prst="rect">
            <a:avLst/>
          </a:prstGeom>
        </p:spPr>
      </p:pic>
      <p:sp>
        <p:nvSpPr>
          <p:cNvPr id="32" name="Square 8"/>
          <p:cNvSpPr/>
          <p:nvPr/>
        </p:nvSpPr>
        <p:spPr>
          <a:xfrm>
            <a:off x="10341819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31" name="Square 7"/>
          <p:cNvSpPr/>
          <p:nvPr/>
        </p:nvSpPr>
        <p:spPr>
          <a:xfrm>
            <a:off x="9416728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0" name="Square 6"/>
          <p:cNvSpPr/>
          <p:nvPr/>
        </p:nvSpPr>
        <p:spPr>
          <a:xfrm>
            <a:off x="8491637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9" name="Square 5"/>
          <p:cNvSpPr/>
          <p:nvPr/>
        </p:nvSpPr>
        <p:spPr>
          <a:xfrm>
            <a:off x="7566546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8" name="Square 4"/>
          <p:cNvSpPr/>
          <p:nvPr/>
        </p:nvSpPr>
        <p:spPr>
          <a:xfrm>
            <a:off x="6641455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tx1"/>
                </a:solidFill>
              </a:rPr>
              <a:t>i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7" name="Square 3"/>
          <p:cNvSpPr/>
          <p:nvPr/>
        </p:nvSpPr>
        <p:spPr>
          <a:xfrm>
            <a:off x="5716364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76" name="Z"/>
          <p:cNvSpPr/>
          <p:nvPr/>
        </p:nvSpPr>
        <p:spPr>
          <a:xfrm>
            <a:off x="1031158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</a:p>
        </p:txBody>
      </p:sp>
      <p:sp>
        <p:nvSpPr>
          <p:cNvPr id="64" name="Y"/>
          <p:cNvSpPr/>
          <p:nvPr/>
        </p:nvSpPr>
        <p:spPr>
          <a:xfrm>
            <a:off x="139030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</a:p>
        </p:txBody>
      </p:sp>
      <p:sp>
        <p:nvSpPr>
          <p:cNvPr id="97" name="X"/>
          <p:cNvSpPr/>
          <p:nvPr/>
        </p:nvSpPr>
        <p:spPr>
          <a:xfrm>
            <a:off x="2820954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86" name="W"/>
          <p:cNvSpPr/>
          <p:nvPr/>
        </p:nvSpPr>
        <p:spPr>
          <a:xfrm>
            <a:off x="1921048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</a:p>
        </p:txBody>
      </p:sp>
      <p:sp>
        <p:nvSpPr>
          <p:cNvPr id="74" name="V"/>
          <p:cNvSpPr/>
          <p:nvPr/>
        </p:nvSpPr>
        <p:spPr>
          <a:xfrm>
            <a:off x="1029021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</a:p>
        </p:txBody>
      </p:sp>
      <p:sp>
        <p:nvSpPr>
          <p:cNvPr id="61" name="U"/>
          <p:cNvSpPr/>
          <p:nvPr/>
        </p:nvSpPr>
        <p:spPr>
          <a:xfrm>
            <a:off x="136893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</a:p>
        </p:txBody>
      </p:sp>
      <p:sp>
        <p:nvSpPr>
          <p:cNvPr id="98" name="T"/>
          <p:cNvSpPr/>
          <p:nvPr/>
        </p:nvSpPr>
        <p:spPr>
          <a:xfrm>
            <a:off x="2820954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sp>
        <p:nvSpPr>
          <p:cNvPr id="87" name="S"/>
          <p:cNvSpPr/>
          <p:nvPr/>
        </p:nvSpPr>
        <p:spPr>
          <a:xfrm>
            <a:off x="1921048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</a:p>
        </p:txBody>
      </p:sp>
      <p:sp>
        <p:nvSpPr>
          <p:cNvPr id="75" name="R"/>
          <p:cNvSpPr/>
          <p:nvPr/>
        </p:nvSpPr>
        <p:spPr>
          <a:xfrm>
            <a:off x="1029021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</a:p>
        </p:txBody>
      </p:sp>
      <p:sp>
        <p:nvSpPr>
          <p:cNvPr id="62" name="Q"/>
          <p:cNvSpPr/>
          <p:nvPr/>
        </p:nvSpPr>
        <p:spPr>
          <a:xfrm>
            <a:off x="136893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</a:p>
        </p:txBody>
      </p:sp>
      <p:sp>
        <p:nvSpPr>
          <p:cNvPr id="95" name="P"/>
          <p:cNvSpPr/>
          <p:nvPr/>
        </p:nvSpPr>
        <p:spPr>
          <a:xfrm>
            <a:off x="2806547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84" name="O"/>
          <p:cNvSpPr/>
          <p:nvPr/>
        </p:nvSpPr>
        <p:spPr>
          <a:xfrm>
            <a:off x="1906641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72" name="N"/>
          <p:cNvSpPr/>
          <p:nvPr/>
        </p:nvSpPr>
        <p:spPr>
          <a:xfrm>
            <a:off x="1014614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</a:p>
        </p:txBody>
      </p:sp>
      <p:sp>
        <p:nvSpPr>
          <p:cNvPr id="59" name="M"/>
          <p:cNvSpPr/>
          <p:nvPr/>
        </p:nvSpPr>
        <p:spPr>
          <a:xfrm>
            <a:off x="122486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</a:p>
        </p:txBody>
      </p:sp>
      <p:sp>
        <p:nvSpPr>
          <p:cNvPr id="96" name="L"/>
          <p:cNvSpPr/>
          <p:nvPr/>
        </p:nvSpPr>
        <p:spPr>
          <a:xfrm>
            <a:off x="2806547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</a:p>
        </p:txBody>
      </p:sp>
      <p:sp>
        <p:nvSpPr>
          <p:cNvPr id="85" name="K"/>
          <p:cNvSpPr/>
          <p:nvPr/>
        </p:nvSpPr>
        <p:spPr>
          <a:xfrm>
            <a:off x="1906641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</p:txBody>
      </p:sp>
      <p:sp>
        <p:nvSpPr>
          <p:cNvPr id="73" name="J"/>
          <p:cNvSpPr/>
          <p:nvPr/>
        </p:nvSpPr>
        <p:spPr>
          <a:xfrm>
            <a:off x="1014614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</a:p>
        </p:txBody>
      </p:sp>
      <p:sp>
        <p:nvSpPr>
          <p:cNvPr id="60" name="I"/>
          <p:cNvSpPr/>
          <p:nvPr/>
        </p:nvSpPr>
        <p:spPr>
          <a:xfrm>
            <a:off x="122486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</a:p>
        </p:txBody>
      </p:sp>
      <p:sp>
        <p:nvSpPr>
          <p:cNvPr id="93" name="H"/>
          <p:cNvSpPr/>
          <p:nvPr/>
        </p:nvSpPr>
        <p:spPr>
          <a:xfrm>
            <a:off x="2797906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</a:p>
        </p:txBody>
      </p:sp>
      <p:sp>
        <p:nvSpPr>
          <p:cNvPr id="82" name="G"/>
          <p:cNvSpPr/>
          <p:nvPr/>
        </p:nvSpPr>
        <p:spPr>
          <a:xfrm>
            <a:off x="1898000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</a:p>
        </p:txBody>
      </p:sp>
      <p:sp>
        <p:nvSpPr>
          <p:cNvPr id="70" name="F"/>
          <p:cNvSpPr/>
          <p:nvPr/>
        </p:nvSpPr>
        <p:spPr>
          <a:xfrm>
            <a:off x="1005973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</a:p>
        </p:txBody>
      </p:sp>
      <p:sp>
        <p:nvSpPr>
          <p:cNvPr id="57" name="E"/>
          <p:cNvSpPr/>
          <p:nvPr/>
        </p:nvSpPr>
        <p:spPr>
          <a:xfrm>
            <a:off x="113845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sp>
        <p:nvSpPr>
          <p:cNvPr id="94" name="D"/>
          <p:cNvSpPr/>
          <p:nvPr/>
        </p:nvSpPr>
        <p:spPr>
          <a:xfrm>
            <a:off x="2797906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sp>
        <p:nvSpPr>
          <p:cNvPr id="83" name="C"/>
          <p:cNvSpPr/>
          <p:nvPr/>
        </p:nvSpPr>
        <p:spPr>
          <a:xfrm>
            <a:off x="1898000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71" name="B"/>
          <p:cNvSpPr/>
          <p:nvPr/>
        </p:nvSpPr>
        <p:spPr>
          <a:xfrm>
            <a:off x="1005973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sp>
        <p:nvSpPr>
          <p:cNvPr id="58" name="A"/>
          <p:cNvSpPr/>
          <p:nvPr/>
        </p:nvSpPr>
        <p:spPr>
          <a:xfrm>
            <a:off x="113845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126" name="Build Button"/>
          <p:cNvSpPr/>
          <p:nvPr/>
        </p:nvSpPr>
        <p:spPr>
          <a:xfrm>
            <a:off x="1921048" y="5910750"/>
            <a:ext cx="1668858" cy="72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BUILD</a:t>
            </a:r>
          </a:p>
        </p:txBody>
      </p:sp>
      <p:pic>
        <p:nvPicPr>
          <p:cNvPr id="170" name="Spacesh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07" y="2682229"/>
            <a:ext cx="3600000" cy="2269831"/>
          </a:xfrm>
          <a:prstGeom prst="rect">
            <a:avLst/>
          </a:prstGeom>
        </p:spPr>
      </p:pic>
      <p:pic>
        <p:nvPicPr>
          <p:cNvPr id="157" name="Engine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31" y="4411763"/>
            <a:ext cx="720000" cy="453600"/>
          </a:xfrm>
          <a:prstGeom prst="rect">
            <a:avLst/>
          </a:prstGeom>
        </p:spPr>
      </p:pic>
      <p:pic>
        <p:nvPicPr>
          <p:cNvPr id="158" name="Engine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07" y="4612101"/>
            <a:ext cx="720000" cy="340645"/>
          </a:xfrm>
          <a:prstGeom prst="rect">
            <a:avLst/>
          </a:prstGeom>
        </p:spPr>
      </p:pic>
      <p:pic>
        <p:nvPicPr>
          <p:cNvPr id="159" name="Engine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67" y="4433363"/>
            <a:ext cx="720000" cy="432000"/>
          </a:xfrm>
          <a:prstGeom prst="rect">
            <a:avLst/>
          </a:prstGeom>
        </p:spPr>
      </p:pic>
      <p:pic>
        <p:nvPicPr>
          <p:cNvPr id="156" name="Ship Cent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67" y="3617817"/>
            <a:ext cx="3600000" cy="1095652"/>
          </a:xfrm>
          <a:prstGeom prst="rect">
            <a:avLst/>
          </a:prstGeom>
        </p:spPr>
      </p:pic>
      <p:pic>
        <p:nvPicPr>
          <p:cNvPr id="160" name="Do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32" y="3053003"/>
            <a:ext cx="1800000" cy="1251656"/>
          </a:xfrm>
          <a:prstGeom prst="rect">
            <a:avLst/>
          </a:prstGeom>
        </p:spPr>
      </p:pic>
      <p:pic>
        <p:nvPicPr>
          <p:cNvPr id="162" name="Window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07" y="3599991"/>
            <a:ext cx="360000" cy="376875"/>
          </a:xfrm>
          <a:prstGeom prst="rect">
            <a:avLst/>
          </a:prstGeom>
        </p:spPr>
      </p:pic>
      <p:pic>
        <p:nvPicPr>
          <p:cNvPr id="161" name="Window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81" y="3700721"/>
            <a:ext cx="360000" cy="360000"/>
          </a:xfrm>
          <a:prstGeom prst="rect">
            <a:avLst/>
          </a:prstGeom>
        </p:spPr>
      </p:pic>
      <p:pic>
        <p:nvPicPr>
          <p:cNvPr id="163" name="Window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51" y="3599990"/>
            <a:ext cx="360000" cy="376875"/>
          </a:xfrm>
          <a:prstGeom prst="rect">
            <a:avLst/>
          </a:prstGeom>
        </p:spPr>
      </p:pic>
      <p:pic>
        <p:nvPicPr>
          <p:cNvPr id="164" name="Ligh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55" y="2684205"/>
            <a:ext cx="540000" cy="584182"/>
          </a:xfrm>
          <a:prstGeom prst="rect">
            <a:avLst/>
          </a:prstGeom>
        </p:spPr>
      </p:pic>
      <p:pic>
        <p:nvPicPr>
          <p:cNvPr id="169" name="Ali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24" y="4214089"/>
            <a:ext cx="842075" cy="900000"/>
          </a:xfrm>
          <a:prstGeom prst="rect">
            <a:avLst/>
          </a:prstGeom>
          <a:effectLst>
            <a:outerShdw blurRad="76200" dist="1143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1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5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5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0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9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1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0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5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9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6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1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5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0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8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1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1.48148E-6 L -0.14128 -0.18866 " pathEditMode="relative" rAng="0" ptsTypes="AA">
                                      <p:cBhvr>
                                        <p:cTn id="353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9444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00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27 -0.18866 L 0.4056 -0.71829 " pathEditMode="relative" rAng="0" ptsTypes="AA">
                                      <p:cBhvr>
                                        <p:cTn id="36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-26644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500" fill="hold"/>
                                        <p:tgtEl>
                                          <p:spTgt spid="1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64" grpId="0" animBg="1"/>
      <p:bldP spid="64" grpId="1" animBg="1"/>
      <p:bldP spid="97" grpId="0" animBg="1"/>
      <p:bldP spid="97" grpId="1" animBg="1"/>
      <p:bldP spid="86" grpId="0" animBg="1"/>
      <p:bldP spid="86" grpId="1" animBg="1"/>
      <p:bldP spid="74" grpId="0" animBg="1"/>
      <p:bldP spid="74" grpId="1" animBg="1"/>
      <p:bldP spid="61" grpId="0" animBg="1"/>
      <p:bldP spid="61" grpId="1" animBg="1"/>
      <p:bldP spid="98" grpId="0" animBg="1"/>
      <p:bldP spid="98" grpId="1" animBg="1"/>
      <p:bldP spid="87" grpId="0" animBg="1"/>
      <p:bldP spid="87" grpId="1" animBg="1"/>
      <p:bldP spid="75" grpId="0" animBg="1"/>
      <p:bldP spid="75" grpId="1" animBg="1"/>
      <p:bldP spid="62" grpId="0" animBg="1"/>
      <p:bldP spid="62" grpId="1" animBg="1"/>
      <p:bldP spid="95" grpId="0" animBg="1"/>
      <p:bldP spid="95" grpId="1" animBg="1"/>
      <p:bldP spid="84" grpId="0" animBg="1"/>
      <p:bldP spid="84" grpId="1" animBg="1"/>
      <p:bldP spid="72" grpId="0" animBg="1"/>
      <p:bldP spid="72" grpId="1" animBg="1"/>
      <p:bldP spid="59" grpId="0" animBg="1"/>
      <p:bldP spid="59" grpId="1" animBg="1"/>
      <p:bldP spid="96" grpId="0" animBg="1"/>
      <p:bldP spid="96" grpId="1" animBg="1"/>
      <p:bldP spid="85" grpId="0" animBg="1"/>
      <p:bldP spid="85" grpId="1" animBg="1"/>
      <p:bldP spid="73" grpId="0" animBg="1"/>
      <p:bldP spid="73" grpId="1" animBg="1"/>
      <p:bldP spid="60" grpId="0" animBg="1"/>
      <p:bldP spid="60" grpId="1" animBg="1"/>
      <p:bldP spid="93" grpId="0" animBg="1"/>
      <p:bldP spid="93" grpId="1" animBg="1"/>
      <p:bldP spid="82" grpId="0" animBg="1"/>
      <p:bldP spid="82" grpId="1" animBg="1"/>
      <p:bldP spid="70" grpId="0" animBg="1"/>
      <p:bldP spid="70" grpId="1" animBg="1"/>
      <p:bldP spid="57" grpId="0" animBg="1"/>
      <p:bldP spid="57" grpId="1" animBg="1"/>
      <p:bldP spid="94" grpId="0" animBg="1"/>
      <p:bldP spid="94" grpId="1" animBg="1"/>
      <p:bldP spid="83" grpId="0" animBg="1"/>
      <p:bldP spid="83" grpId="1" animBg="1"/>
      <p:bldP spid="71" grpId="0" animBg="1"/>
      <p:bldP spid="71" grpId="1" animBg="1"/>
      <p:bldP spid="58" grpId="0" animBg="1"/>
      <p:bldP spid="5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52"/>
            <a:ext cx="12192000" cy="6858000"/>
          </a:xfrm>
          <a:prstGeom prst="rect">
            <a:avLst/>
          </a:prstGeom>
        </p:spPr>
      </p:pic>
      <p:sp>
        <p:nvSpPr>
          <p:cNvPr id="32" name="Square 8"/>
          <p:cNvSpPr/>
          <p:nvPr/>
        </p:nvSpPr>
        <p:spPr>
          <a:xfrm>
            <a:off x="10341819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1" name="Square 7"/>
          <p:cNvSpPr/>
          <p:nvPr/>
        </p:nvSpPr>
        <p:spPr>
          <a:xfrm>
            <a:off x="9416728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0" name="Square 6"/>
          <p:cNvSpPr/>
          <p:nvPr/>
        </p:nvSpPr>
        <p:spPr>
          <a:xfrm>
            <a:off x="8491637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9" name="Square 5"/>
          <p:cNvSpPr/>
          <p:nvPr/>
        </p:nvSpPr>
        <p:spPr>
          <a:xfrm>
            <a:off x="7566546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8" name="Square 4"/>
          <p:cNvSpPr/>
          <p:nvPr/>
        </p:nvSpPr>
        <p:spPr>
          <a:xfrm>
            <a:off x="6641455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7" name="Square 3"/>
          <p:cNvSpPr/>
          <p:nvPr/>
        </p:nvSpPr>
        <p:spPr>
          <a:xfrm>
            <a:off x="5716364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6" name="Square 2"/>
          <p:cNvSpPr/>
          <p:nvPr/>
        </p:nvSpPr>
        <p:spPr>
          <a:xfrm>
            <a:off x="4791273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76" name="Z"/>
          <p:cNvSpPr/>
          <p:nvPr/>
        </p:nvSpPr>
        <p:spPr>
          <a:xfrm>
            <a:off x="1031158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</a:p>
        </p:txBody>
      </p:sp>
      <p:sp>
        <p:nvSpPr>
          <p:cNvPr id="64" name="Y"/>
          <p:cNvSpPr/>
          <p:nvPr/>
        </p:nvSpPr>
        <p:spPr>
          <a:xfrm>
            <a:off x="139030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</a:p>
        </p:txBody>
      </p:sp>
      <p:sp>
        <p:nvSpPr>
          <p:cNvPr id="97" name="X"/>
          <p:cNvSpPr/>
          <p:nvPr/>
        </p:nvSpPr>
        <p:spPr>
          <a:xfrm>
            <a:off x="2820954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86" name="W"/>
          <p:cNvSpPr/>
          <p:nvPr/>
        </p:nvSpPr>
        <p:spPr>
          <a:xfrm>
            <a:off x="1921048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</a:p>
        </p:txBody>
      </p:sp>
      <p:sp>
        <p:nvSpPr>
          <p:cNvPr id="74" name="V"/>
          <p:cNvSpPr/>
          <p:nvPr/>
        </p:nvSpPr>
        <p:spPr>
          <a:xfrm>
            <a:off x="1029021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</a:p>
        </p:txBody>
      </p:sp>
      <p:sp>
        <p:nvSpPr>
          <p:cNvPr id="61" name="U"/>
          <p:cNvSpPr/>
          <p:nvPr/>
        </p:nvSpPr>
        <p:spPr>
          <a:xfrm>
            <a:off x="136893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</a:p>
        </p:txBody>
      </p:sp>
      <p:sp>
        <p:nvSpPr>
          <p:cNvPr id="98" name="T"/>
          <p:cNvSpPr/>
          <p:nvPr/>
        </p:nvSpPr>
        <p:spPr>
          <a:xfrm>
            <a:off x="2820954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sp>
        <p:nvSpPr>
          <p:cNvPr id="87" name="S"/>
          <p:cNvSpPr/>
          <p:nvPr/>
        </p:nvSpPr>
        <p:spPr>
          <a:xfrm>
            <a:off x="1921048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</a:p>
        </p:txBody>
      </p:sp>
      <p:sp>
        <p:nvSpPr>
          <p:cNvPr id="75" name="R"/>
          <p:cNvSpPr/>
          <p:nvPr/>
        </p:nvSpPr>
        <p:spPr>
          <a:xfrm>
            <a:off x="1029021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</a:p>
        </p:txBody>
      </p:sp>
      <p:sp>
        <p:nvSpPr>
          <p:cNvPr id="62" name="Q"/>
          <p:cNvSpPr/>
          <p:nvPr/>
        </p:nvSpPr>
        <p:spPr>
          <a:xfrm>
            <a:off x="136893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</a:p>
        </p:txBody>
      </p:sp>
      <p:sp>
        <p:nvSpPr>
          <p:cNvPr id="95" name="P"/>
          <p:cNvSpPr/>
          <p:nvPr/>
        </p:nvSpPr>
        <p:spPr>
          <a:xfrm>
            <a:off x="2806547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84" name="O"/>
          <p:cNvSpPr/>
          <p:nvPr/>
        </p:nvSpPr>
        <p:spPr>
          <a:xfrm>
            <a:off x="1906641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72" name="N"/>
          <p:cNvSpPr/>
          <p:nvPr/>
        </p:nvSpPr>
        <p:spPr>
          <a:xfrm>
            <a:off x="1014614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</a:p>
        </p:txBody>
      </p:sp>
      <p:sp>
        <p:nvSpPr>
          <p:cNvPr id="59" name="M"/>
          <p:cNvSpPr/>
          <p:nvPr/>
        </p:nvSpPr>
        <p:spPr>
          <a:xfrm>
            <a:off x="122486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</a:p>
        </p:txBody>
      </p:sp>
      <p:sp>
        <p:nvSpPr>
          <p:cNvPr id="96" name="L"/>
          <p:cNvSpPr/>
          <p:nvPr/>
        </p:nvSpPr>
        <p:spPr>
          <a:xfrm>
            <a:off x="2806547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</a:p>
        </p:txBody>
      </p:sp>
      <p:sp>
        <p:nvSpPr>
          <p:cNvPr id="85" name="K"/>
          <p:cNvSpPr/>
          <p:nvPr/>
        </p:nvSpPr>
        <p:spPr>
          <a:xfrm>
            <a:off x="1906641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</p:txBody>
      </p:sp>
      <p:sp>
        <p:nvSpPr>
          <p:cNvPr id="73" name="J"/>
          <p:cNvSpPr/>
          <p:nvPr/>
        </p:nvSpPr>
        <p:spPr>
          <a:xfrm>
            <a:off x="1014614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</a:p>
        </p:txBody>
      </p:sp>
      <p:sp>
        <p:nvSpPr>
          <p:cNvPr id="60" name="I"/>
          <p:cNvSpPr/>
          <p:nvPr/>
        </p:nvSpPr>
        <p:spPr>
          <a:xfrm>
            <a:off x="122486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</a:p>
        </p:txBody>
      </p:sp>
      <p:sp>
        <p:nvSpPr>
          <p:cNvPr id="93" name="H"/>
          <p:cNvSpPr/>
          <p:nvPr/>
        </p:nvSpPr>
        <p:spPr>
          <a:xfrm>
            <a:off x="2797906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</a:p>
        </p:txBody>
      </p:sp>
      <p:sp>
        <p:nvSpPr>
          <p:cNvPr id="82" name="G"/>
          <p:cNvSpPr/>
          <p:nvPr/>
        </p:nvSpPr>
        <p:spPr>
          <a:xfrm>
            <a:off x="1898000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</a:p>
        </p:txBody>
      </p:sp>
      <p:sp>
        <p:nvSpPr>
          <p:cNvPr id="70" name="F"/>
          <p:cNvSpPr/>
          <p:nvPr/>
        </p:nvSpPr>
        <p:spPr>
          <a:xfrm>
            <a:off x="1005973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</a:p>
        </p:txBody>
      </p:sp>
      <p:sp>
        <p:nvSpPr>
          <p:cNvPr id="57" name="E"/>
          <p:cNvSpPr/>
          <p:nvPr/>
        </p:nvSpPr>
        <p:spPr>
          <a:xfrm>
            <a:off x="113845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sp>
        <p:nvSpPr>
          <p:cNvPr id="94" name="D"/>
          <p:cNvSpPr/>
          <p:nvPr/>
        </p:nvSpPr>
        <p:spPr>
          <a:xfrm>
            <a:off x="2797906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sp>
        <p:nvSpPr>
          <p:cNvPr id="83" name="C"/>
          <p:cNvSpPr/>
          <p:nvPr/>
        </p:nvSpPr>
        <p:spPr>
          <a:xfrm>
            <a:off x="1898000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71" name="B"/>
          <p:cNvSpPr/>
          <p:nvPr/>
        </p:nvSpPr>
        <p:spPr>
          <a:xfrm>
            <a:off x="1005973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sp>
        <p:nvSpPr>
          <p:cNvPr id="58" name="A"/>
          <p:cNvSpPr/>
          <p:nvPr/>
        </p:nvSpPr>
        <p:spPr>
          <a:xfrm>
            <a:off x="113845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126" name="Build Button"/>
          <p:cNvSpPr/>
          <p:nvPr/>
        </p:nvSpPr>
        <p:spPr>
          <a:xfrm>
            <a:off x="1921048" y="5910750"/>
            <a:ext cx="1668858" cy="72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BUILD</a:t>
            </a:r>
          </a:p>
        </p:txBody>
      </p:sp>
      <p:pic>
        <p:nvPicPr>
          <p:cNvPr id="170" name="Spacesh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07" y="2682229"/>
            <a:ext cx="3600000" cy="2269831"/>
          </a:xfrm>
          <a:prstGeom prst="rect">
            <a:avLst/>
          </a:prstGeom>
        </p:spPr>
      </p:pic>
      <p:pic>
        <p:nvPicPr>
          <p:cNvPr id="157" name="Engine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31" y="4411763"/>
            <a:ext cx="720000" cy="453600"/>
          </a:xfrm>
          <a:prstGeom prst="rect">
            <a:avLst/>
          </a:prstGeom>
        </p:spPr>
      </p:pic>
      <p:pic>
        <p:nvPicPr>
          <p:cNvPr id="158" name="Engine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07" y="4612101"/>
            <a:ext cx="720000" cy="340645"/>
          </a:xfrm>
          <a:prstGeom prst="rect">
            <a:avLst/>
          </a:prstGeom>
        </p:spPr>
      </p:pic>
      <p:pic>
        <p:nvPicPr>
          <p:cNvPr id="159" name="Engine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67" y="4433363"/>
            <a:ext cx="720000" cy="432000"/>
          </a:xfrm>
          <a:prstGeom prst="rect">
            <a:avLst/>
          </a:prstGeom>
        </p:spPr>
      </p:pic>
      <p:pic>
        <p:nvPicPr>
          <p:cNvPr id="156" name="Ship Cent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67" y="3617817"/>
            <a:ext cx="3600000" cy="1095652"/>
          </a:xfrm>
          <a:prstGeom prst="rect">
            <a:avLst/>
          </a:prstGeom>
        </p:spPr>
      </p:pic>
      <p:pic>
        <p:nvPicPr>
          <p:cNvPr id="160" name="Do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32" y="3053003"/>
            <a:ext cx="1800000" cy="1251656"/>
          </a:xfrm>
          <a:prstGeom prst="rect">
            <a:avLst/>
          </a:prstGeom>
        </p:spPr>
      </p:pic>
      <p:pic>
        <p:nvPicPr>
          <p:cNvPr id="162" name="Window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07" y="3599991"/>
            <a:ext cx="360000" cy="376875"/>
          </a:xfrm>
          <a:prstGeom prst="rect">
            <a:avLst/>
          </a:prstGeom>
        </p:spPr>
      </p:pic>
      <p:pic>
        <p:nvPicPr>
          <p:cNvPr id="161" name="Window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81" y="3700721"/>
            <a:ext cx="360000" cy="360000"/>
          </a:xfrm>
          <a:prstGeom prst="rect">
            <a:avLst/>
          </a:prstGeom>
        </p:spPr>
      </p:pic>
      <p:pic>
        <p:nvPicPr>
          <p:cNvPr id="163" name="Window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51" y="3599990"/>
            <a:ext cx="360000" cy="376875"/>
          </a:xfrm>
          <a:prstGeom prst="rect">
            <a:avLst/>
          </a:prstGeom>
        </p:spPr>
      </p:pic>
      <p:pic>
        <p:nvPicPr>
          <p:cNvPr id="164" name="Ligh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55" y="2684205"/>
            <a:ext cx="540000" cy="584182"/>
          </a:xfrm>
          <a:prstGeom prst="rect">
            <a:avLst/>
          </a:prstGeom>
        </p:spPr>
      </p:pic>
      <p:pic>
        <p:nvPicPr>
          <p:cNvPr id="169" name="Ali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24" y="4214089"/>
            <a:ext cx="842075" cy="900000"/>
          </a:xfrm>
          <a:prstGeom prst="rect">
            <a:avLst/>
          </a:prstGeom>
          <a:effectLst>
            <a:outerShdw blurRad="76200" dist="1143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58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6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4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9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6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0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1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0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4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7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6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0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5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1.48148E-6 L -0.14128 -0.18866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9444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3000"/>
                            </p:stCondLst>
                            <p:childTnLst>
                              <p:par>
                                <p:cTn id="3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27 -0.18866 L 0.4056 -0.71829 " pathEditMode="relative" rAng="0" ptsTypes="AA">
                                      <p:cBhvr>
                                        <p:cTn id="37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-26644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3" dur="500" fill="hold"/>
                                        <p:tgtEl>
                                          <p:spTgt spid="1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64" grpId="0" animBg="1"/>
      <p:bldP spid="64" grpId="1" animBg="1"/>
      <p:bldP spid="97" grpId="0" animBg="1"/>
      <p:bldP spid="97" grpId="1" animBg="1"/>
      <p:bldP spid="86" grpId="0" animBg="1"/>
      <p:bldP spid="86" grpId="1" animBg="1"/>
      <p:bldP spid="74" grpId="0" animBg="1"/>
      <p:bldP spid="74" grpId="1" animBg="1"/>
      <p:bldP spid="61" grpId="0" animBg="1"/>
      <p:bldP spid="61" grpId="1" animBg="1"/>
      <p:bldP spid="98" grpId="0" animBg="1"/>
      <p:bldP spid="98" grpId="1" animBg="1"/>
      <p:bldP spid="87" grpId="0" animBg="1"/>
      <p:bldP spid="87" grpId="1" animBg="1"/>
      <p:bldP spid="75" grpId="0" animBg="1"/>
      <p:bldP spid="75" grpId="1" animBg="1"/>
      <p:bldP spid="62" grpId="0" animBg="1"/>
      <p:bldP spid="62" grpId="1" animBg="1"/>
      <p:bldP spid="95" grpId="0" animBg="1"/>
      <p:bldP spid="95" grpId="1" animBg="1"/>
      <p:bldP spid="84" grpId="0" animBg="1"/>
      <p:bldP spid="84" grpId="1" animBg="1"/>
      <p:bldP spid="72" grpId="0" animBg="1"/>
      <p:bldP spid="72" grpId="1" animBg="1"/>
      <p:bldP spid="59" grpId="0" animBg="1"/>
      <p:bldP spid="59" grpId="1" animBg="1"/>
      <p:bldP spid="96" grpId="0" animBg="1"/>
      <p:bldP spid="96" grpId="1" animBg="1"/>
      <p:bldP spid="85" grpId="0" animBg="1"/>
      <p:bldP spid="85" grpId="1" animBg="1"/>
      <p:bldP spid="73" grpId="0" animBg="1"/>
      <p:bldP spid="73" grpId="1" animBg="1"/>
      <p:bldP spid="60" grpId="0" animBg="1"/>
      <p:bldP spid="60" grpId="1" animBg="1"/>
      <p:bldP spid="93" grpId="0" animBg="1"/>
      <p:bldP spid="93" grpId="1" animBg="1"/>
      <p:bldP spid="82" grpId="0" animBg="1"/>
      <p:bldP spid="82" grpId="1" animBg="1"/>
      <p:bldP spid="70" grpId="0" animBg="1"/>
      <p:bldP spid="70" grpId="1" animBg="1"/>
      <p:bldP spid="57" grpId="0" animBg="1"/>
      <p:bldP spid="57" grpId="1" animBg="1"/>
      <p:bldP spid="94" grpId="0" animBg="1"/>
      <p:bldP spid="94" grpId="1" animBg="1"/>
      <p:bldP spid="83" grpId="0" animBg="1"/>
      <p:bldP spid="83" grpId="1" animBg="1"/>
      <p:bldP spid="71" grpId="0" animBg="1"/>
      <p:bldP spid="71" grpId="1" animBg="1"/>
      <p:bldP spid="58" grpId="0" animBg="1"/>
      <p:bldP spid="5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52"/>
            <a:ext cx="12192000" cy="6858000"/>
          </a:xfrm>
          <a:prstGeom prst="rect">
            <a:avLst/>
          </a:prstGeom>
        </p:spPr>
      </p:pic>
      <p:sp>
        <p:nvSpPr>
          <p:cNvPr id="31" name="Square 7"/>
          <p:cNvSpPr/>
          <p:nvPr/>
        </p:nvSpPr>
        <p:spPr>
          <a:xfrm>
            <a:off x="9416728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0" name="Square 6"/>
          <p:cNvSpPr/>
          <p:nvPr/>
        </p:nvSpPr>
        <p:spPr>
          <a:xfrm>
            <a:off x="8491637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9" name="Square 5"/>
          <p:cNvSpPr/>
          <p:nvPr/>
        </p:nvSpPr>
        <p:spPr>
          <a:xfrm>
            <a:off x="7566546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8" name="Square 4"/>
          <p:cNvSpPr/>
          <p:nvPr/>
        </p:nvSpPr>
        <p:spPr>
          <a:xfrm>
            <a:off x="6641455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7" name="Square 3"/>
          <p:cNvSpPr/>
          <p:nvPr/>
        </p:nvSpPr>
        <p:spPr>
          <a:xfrm>
            <a:off x="5716364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76" name="Z"/>
          <p:cNvSpPr/>
          <p:nvPr/>
        </p:nvSpPr>
        <p:spPr>
          <a:xfrm>
            <a:off x="1031158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</a:p>
        </p:txBody>
      </p:sp>
      <p:sp>
        <p:nvSpPr>
          <p:cNvPr id="64" name="Y"/>
          <p:cNvSpPr/>
          <p:nvPr/>
        </p:nvSpPr>
        <p:spPr>
          <a:xfrm>
            <a:off x="139030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</a:p>
        </p:txBody>
      </p:sp>
      <p:sp>
        <p:nvSpPr>
          <p:cNvPr id="97" name="X"/>
          <p:cNvSpPr/>
          <p:nvPr/>
        </p:nvSpPr>
        <p:spPr>
          <a:xfrm>
            <a:off x="2820954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86" name="W"/>
          <p:cNvSpPr/>
          <p:nvPr/>
        </p:nvSpPr>
        <p:spPr>
          <a:xfrm>
            <a:off x="1921048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</a:p>
        </p:txBody>
      </p:sp>
      <p:sp>
        <p:nvSpPr>
          <p:cNvPr id="74" name="V"/>
          <p:cNvSpPr/>
          <p:nvPr/>
        </p:nvSpPr>
        <p:spPr>
          <a:xfrm>
            <a:off x="1029021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</a:p>
        </p:txBody>
      </p:sp>
      <p:sp>
        <p:nvSpPr>
          <p:cNvPr id="61" name="U"/>
          <p:cNvSpPr/>
          <p:nvPr/>
        </p:nvSpPr>
        <p:spPr>
          <a:xfrm>
            <a:off x="136893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</a:p>
        </p:txBody>
      </p:sp>
      <p:sp>
        <p:nvSpPr>
          <p:cNvPr id="98" name="T"/>
          <p:cNvSpPr/>
          <p:nvPr/>
        </p:nvSpPr>
        <p:spPr>
          <a:xfrm>
            <a:off x="2820954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sp>
        <p:nvSpPr>
          <p:cNvPr id="87" name="S"/>
          <p:cNvSpPr/>
          <p:nvPr/>
        </p:nvSpPr>
        <p:spPr>
          <a:xfrm>
            <a:off x="1921048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</a:p>
        </p:txBody>
      </p:sp>
      <p:sp>
        <p:nvSpPr>
          <p:cNvPr id="75" name="R"/>
          <p:cNvSpPr/>
          <p:nvPr/>
        </p:nvSpPr>
        <p:spPr>
          <a:xfrm>
            <a:off x="1029021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</a:p>
        </p:txBody>
      </p:sp>
      <p:sp>
        <p:nvSpPr>
          <p:cNvPr id="62" name="Q"/>
          <p:cNvSpPr/>
          <p:nvPr/>
        </p:nvSpPr>
        <p:spPr>
          <a:xfrm>
            <a:off x="136893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</a:p>
        </p:txBody>
      </p:sp>
      <p:sp>
        <p:nvSpPr>
          <p:cNvPr id="95" name="P"/>
          <p:cNvSpPr/>
          <p:nvPr/>
        </p:nvSpPr>
        <p:spPr>
          <a:xfrm>
            <a:off x="2806547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84" name="O"/>
          <p:cNvSpPr/>
          <p:nvPr/>
        </p:nvSpPr>
        <p:spPr>
          <a:xfrm>
            <a:off x="1906641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72" name="N"/>
          <p:cNvSpPr/>
          <p:nvPr/>
        </p:nvSpPr>
        <p:spPr>
          <a:xfrm>
            <a:off x="1014614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</a:p>
        </p:txBody>
      </p:sp>
      <p:sp>
        <p:nvSpPr>
          <p:cNvPr id="59" name="M"/>
          <p:cNvSpPr/>
          <p:nvPr/>
        </p:nvSpPr>
        <p:spPr>
          <a:xfrm>
            <a:off x="122486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</a:p>
        </p:txBody>
      </p:sp>
      <p:sp>
        <p:nvSpPr>
          <p:cNvPr id="96" name="L"/>
          <p:cNvSpPr/>
          <p:nvPr/>
        </p:nvSpPr>
        <p:spPr>
          <a:xfrm>
            <a:off x="2806547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</a:p>
        </p:txBody>
      </p:sp>
      <p:sp>
        <p:nvSpPr>
          <p:cNvPr id="85" name="K"/>
          <p:cNvSpPr/>
          <p:nvPr/>
        </p:nvSpPr>
        <p:spPr>
          <a:xfrm>
            <a:off x="1906641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</p:txBody>
      </p:sp>
      <p:sp>
        <p:nvSpPr>
          <p:cNvPr id="73" name="J"/>
          <p:cNvSpPr/>
          <p:nvPr/>
        </p:nvSpPr>
        <p:spPr>
          <a:xfrm>
            <a:off x="1014614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</a:p>
        </p:txBody>
      </p:sp>
      <p:sp>
        <p:nvSpPr>
          <p:cNvPr id="60" name="I"/>
          <p:cNvSpPr/>
          <p:nvPr/>
        </p:nvSpPr>
        <p:spPr>
          <a:xfrm>
            <a:off x="122486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</a:p>
        </p:txBody>
      </p:sp>
      <p:sp>
        <p:nvSpPr>
          <p:cNvPr id="93" name="H"/>
          <p:cNvSpPr/>
          <p:nvPr/>
        </p:nvSpPr>
        <p:spPr>
          <a:xfrm>
            <a:off x="2797906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</a:p>
        </p:txBody>
      </p:sp>
      <p:sp>
        <p:nvSpPr>
          <p:cNvPr id="82" name="G"/>
          <p:cNvSpPr/>
          <p:nvPr/>
        </p:nvSpPr>
        <p:spPr>
          <a:xfrm>
            <a:off x="1898000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</a:p>
        </p:txBody>
      </p:sp>
      <p:sp>
        <p:nvSpPr>
          <p:cNvPr id="70" name="F"/>
          <p:cNvSpPr/>
          <p:nvPr/>
        </p:nvSpPr>
        <p:spPr>
          <a:xfrm>
            <a:off x="1005973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</a:p>
        </p:txBody>
      </p:sp>
      <p:sp>
        <p:nvSpPr>
          <p:cNvPr id="57" name="E"/>
          <p:cNvSpPr/>
          <p:nvPr/>
        </p:nvSpPr>
        <p:spPr>
          <a:xfrm>
            <a:off x="113845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sp>
        <p:nvSpPr>
          <p:cNvPr id="94" name="D"/>
          <p:cNvSpPr/>
          <p:nvPr/>
        </p:nvSpPr>
        <p:spPr>
          <a:xfrm>
            <a:off x="2797906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sp>
        <p:nvSpPr>
          <p:cNvPr id="83" name="C"/>
          <p:cNvSpPr/>
          <p:nvPr/>
        </p:nvSpPr>
        <p:spPr>
          <a:xfrm>
            <a:off x="1898000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71" name="B"/>
          <p:cNvSpPr/>
          <p:nvPr/>
        </p:nvSpPr>
        <p:spPr>
          <a:xfrm>
            <a:off x="1005973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sp>
        <p:nvSpPr>
          <p:cNvPr id="58" name="A"/>
          <p:cNvSpPr/>
          <p:nvPr/>
        </p:nvSpPr>
        <p:spPr>
          <a:xfrm>
            <a:off x="113845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126" name="Build Button"/>
          <p:cNvSpPr/>
          <p:nvPr/>
        </p:nvSpPr>
        <p:spPr>
          <a:xfrm>
            <a:off x="1921048" y="5910750"/>
            <a:ext cx="1668858" cy="72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BUILD</a:t>
            </a:r>
          </a:p>
        </p:txBody>
      </p:sp>
      <p:pic>
        <p:nvPicPr>
          <p:cNvPr id="170" name="Spacesh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07" y="2682229"/>
            <a:ext cx="3600000" cy="2269831"/>
          </a:xfrm>
          <a:prstGeom prst="rect">
            <a:avLst/>
          </a:prstGeom>
        </p:spPr>
      </p:pic>
      <p:pic>
        <p:nvPicPr>
          <p:cNvPr id="157" name="Engine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31" y="4411763"/>
            <a:ext cx="720000" cy="453600"/>
          </a:xfrm>
          <a:prstGeom prst="rect">
            <a:avLst/>
          </a:prstGeom>
        </p:spPr>
      </p:pic>
      <p:pic>
        <p:nvPicPr>
          <p:cNvPr id="158" name="Engine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07" y="4612101"/>
            <a:ext cx="720000" cy="340645"/>
          </a:xfrm>
          <a:prstGeom prst="rect">
            <a:avLst/>
          </a:prstGeom>
        </p:spPr>
      </p:pic>
      <p:pic>
        <p:nvPicPr>
          <p:cNvPr id="159" name="Engine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67" y="4433363"/>
            <a:ext cx="720000" cy="432000"/>
          </a:xfrm>
          <a:prstGeom prst="rect">
            <a:avLst/>
          </a:prstGeom>
        </p:spPr>
      </p:pic>
      <p:pic>
        <p:nvPicPr>
          <p:cNvPr id="156" name="Ship Cent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67" y="3617817"/>
            <a:ext cx="3600000" cy="1095652"/>
          </a:xfrm>
          <a:prstGeom prst="rect">
            <a:avLst/>
          </a:prstGeom>
        </p:spPr>
      </p:pic>
      <p:pic>
        <p:nvPicPr>
          <p:cNvPr id="160" name="Do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32" y="3053003"/>
            <a:ext cx="1800000" cy="1251656"/>
          </a:xfrm>
          <a:prstGeom prst="rect">
            <a:avLst/>
          </a:prstGeom>
        </p:spPr>
      </p:pic>
      <p:pic>
        <p:nvPicPr>
          <p:cNvPr id="162" name="Window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07" y="3599991"/>
            <a:ext cx="360000" cy="376875"/>
          </a:xfrm>
          <a:prstGeom prst="rect">
            <a:avLst/>
          </a:prstGeom>
        </p:spPr>
      </p:pic>
      <p:pic>
        <p:nvPicPr>
          <p:cNvPr id="161" name="Window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81" y="3700721"/>
            <a:ext cx="360000" cy="360000"/>
          </a:xfrm>
          <a:prstGeom prst="rect">
            <a:avLst/>
          </a:prstGeom>
        </p:spPr>
      </p:pic>
      <p:pic>
        <p:nvPicPr>
          <p:cNvPr id="163" name="Window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51" y="3599990"/>
            <a:ext cx="360000" cy="376875"/>
          </a:xfrm>
          <a:prstGeom prst="rect">
            <a:avLst/>
          </a:prstGeom>
        </p:spPr>
      </p:pic>
      <p:pic>
        <p:nvPicPr>
          <p:cNvPr id="164" name="Ligh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55" y="2684205"/>
            <a:ext cx="540000" cy="584182"/>
          </a:xfrm>
          <a:prstGeom prst="rect">
            <a:avLst/>
          </a:prstGeom>
        </p:spPr>
      </p:pic>
      <p:pic>
        <p:nvPicPr>
          <p:cNvPr id="169" name="Ali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24" y="4214089"/>
            <a:ext cx="842075" cy="900000"/>
          </a:xfrm>
          <a:prstGeom prst="rect">
            <a:avLst/>
          </a:prstGeom>
          <a:effectLst>
            <a:outerShdw blurRad="76200" dist="1143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71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2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9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4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8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1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1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0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9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1.48148E-6 L -0.14128 -0.18866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9444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3000"/>
                            </p:stCondLst>
                            <p:childTnLst>
                              <p:par>
                                <p:cTn id="3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27 -0.18866 L 0.4056 -0.71829 " pathEditMode="relative" rAng="0" ptsTypes="AA">
                                      <p:cBhvr>
                                        <p:cTn id="35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-26644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5" dur="500" fill="hold"/>
                                        <p:tgtEl>
                                          <p:spTgt spid="1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64" grpId="0" animBg="1"/>
      <p:bldP spid="64" grpId="1" animBg="1"/>
      <p:bldP spid="97" grpId="0" animBg="1"/>
      <p:bldP spid="97" grpId="1" animBg="1"/>
      <p:bldP spid="86" grpId="0" animBg="1"/>
      <p:bldP spid="86" grpId="1" animBg="1"/>
      <p:bldP spid="74" grpId="0" animBg="1"/>
      <p:bldP spid="74" grpId="1" animBg="1"/>
      <p:bldP spid="61" grpId="0" animBg="1"/>
      <p:bldP spid="61" grpId="1" animBg="1"/>
      <p:bldP spid="98" grpId="0" animBg="1"/>
      <p:bldP spid="98" grpId="1" animBg="1"/>
      <p:bldP spid="87" grpId="0" animBg="1"/>
      <p:bldP spid="87" grpId="1" animBg="1"/>
      <p:bldP spid="75" grpId="0" animBg="1"/>
      <p:bldP spid="75" grpId="1" animBg="1"/>
      <p:bldP spid="62" grpId="0" animBg="1"/>
      <p:bldP spid="62" grpId="1" animBg="1"/>
      <p:bldP spid="95" grpId="0" animBg="1"/>
      <p:bldP spid="95" grpId="1" animBg="1"/>
      <p:bldP spid="84" grpId="0" animBg="1"/>
      <p:bldP spid="84" grpId="1" animBg="1"/>
      <p:bldP spid="72" grpId="0" animBg="1"/>
      <p:bldP spid="72" grpId="1" animBg="1"/>
      <p:bldP spid="59" grpId="0" animBg="1"/>
      <p:bldP spid="59" grpId="1" animBg="1"/>
      <p:bldP spid="96" grpId="0" animBg="1"/>
      <p:bldP spid="96" grpId="1" animBg="1"/>
      <p:bldP spid="85" grpId="0" animBg="1"/>
      <p:bldP spid="85" grpId="1" animBg="1"/>
      <p:bldP spid="73" grpId="0" animBg="1"/>
      <p:bldP spid="73" grpId="1" animBg="1"/>
      <p:bldP spid="60" grpId="0" animBg="1"/>
      <p:bldP spid="60" grpId="1" animBg="1"/>
      <p:bldP spid="93" grpId="0" animBg="1"/>
      <p:bldP spid="93" grpId="1" animBg="1"/>
      <p:bldP spid="82" grpId="0" animBg="1"/>
      <p:bldP spid="82" grpId="1" animBg="1"/>
      <p:bldP spid="70" grpId="0" animBg="1"/>
      <p:bldP spid="70" grpId="1" animBg="1"/>
      <p:bldP spid="57" grpId="0" animBg="1"/>
      <p:bldP spid="57" grpId="1" animBg="1"/>
      <p:bldP spid="94" grpId="0" animBg="1"/>
      <p:bldP spid="94" grpId="1" animBg="1"/>
      <p:bldP spid="83" grpId="0" animBg="1"/>
      <p:bldP spid="83" grpId="1" animBg="1"/>
      <p:bldP spid="71" grpId="0" animBg="1"/>
      <p:bldP spid="71" grpId="1" animBg="1"/>
      <p:bldP spid="58" grpId="0" animBg="1"/>
      <p:bldP spid="5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52"/>
            <a:ext cx="12192000" cy="6858000"/>
          </a:xfrm>
          <a:prstGeom prst="rect">
            <a:avLst/>
          </a:prstGeom>
        </p:spPr>
      </p:pic>
      <p:sp>
        <p:nvSpPr>
          <p:cNvPr id="33" name="Square 9"/>
          <p:cNvSpPr/>
          <p:nvPr/>
        </p:nvSpPr>
        <p:spPr>
          <a:xfrm>
            <a:off x="11266910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2" name="Square 8"/>
          <p:cNvSpPr/>
          <p:nvPr/>
        </p:nvSpPr>
        <p:spPr>
          <a:xfrm>
            <a:off x="10341819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1" name="Square 7"/>
          <p:cNvSpPr/>
          <p:nvPr/>
        </p:nvSpPr>
        <p:spPr>
          <a:xfrm>
            <a:off x="9416728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Square 6"/>
          <p:cNvSpPr/>
          <p:nvPr/>
        </p:nvSpPr>
        <p:spPr>
          <a:xfrm>
            <a:off x="8491637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9" name="Square 5"/>
          <p:cNvSpPr/>
          <p:nvPr/>
        </p:nvSpPr>
        <p:spPr>
          <a:xfrm>
            <a:off x="7566546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8" name="Square 4"/>
          <p:cNvSpPr/>
          <p:nvPr/>
        </p:nvSpPr>
        <p:spPr>
          <a:xfrm>
            <a:off x="6641455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7" name="Square 3"/>
          <p:cNvSpPr/>
          <p:nvPr/>
        </p:nvSpPr>
        <p:spPr>
          <a:xfrm>
            <a:off x="5716364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6" name="Square 2"/>
          <p:cNvSpPr/>
          <p:nvPr/>
        </p:nvSpPr>
        <p:spPr>
          <a:xfrm>
            <a:off x="4791273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76" name="Z"/>
          <p:cNvSpPr/>
          <p:nvPr/>
        </p:nvSpPr>
        <p:spPr>
          <a:xfrm>
            <a:off x="1031158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</a:p>
        </p:txBody>
      </p:sp>
      <p:sp>
        <p:nvSpPr>
          <p:cNvPr id="64" name="Y"/>
          <p:cNvSpPr/>
          <p:nvPr/>
        </p:nvSpPr>
        <p:spPr>
          <a:xfrm>
            <a:off x="139030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</a:p>
        </p:txBody>
      </p:sp>
      <p:sp>
        <p:nvSpPr>
          <p:cNvPr id="97" name="X"/>
          <p:cNvSpPr/>
          <p:nvPr/>
        </p:nvSpPr>
        <p:spPr>
          <a:xfrm>
            <a:off x="2820954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86" name="W"/>
          <p:cNvSpPr/>
          <p:nvPr/>
        </p:nvSpPr>
        <p:spPr>
          <a:xfrm>
            <a:off x="1921048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</a:p>
        </p:txBody>
      </p:sp>
      <p:sp>
        <p:nvSpPr>
          <p:cNvPr id="74" name="V"/>
          <p:cNvSpPr/>
          <p:nvPr/>
        </p:nvSpPr>
        <p:spPr>
          <a:xfrm>
            <a:off x="1029021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</a:p>
        </p:txBody>
      </p:sp>
      <p:sp>
        <p:nvSpPr>
          <p:cNvPr id="61" name="U"/>
          <p:cNvSpPr/>
          <p:nvPr/>
        </p:nvSpPr>
        <p:spPr>
          <a:xfrm>
            <a:off x="136893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</a:p>
        </p:txBody>
      </p:sp>
      <p:sp>
        <p:nvSpPr>
          <p:cNvPr id="98" name="T"/>
          <p:cNvSpPr/>
          <p:nvPr/>
        </p:nvSpPr>
        <p:spPr>
          <a:xfrm>
            <a:off x="2820954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sp>
        <p:nvSpPr>
          <p:cNvPr id="87" name="S"/>
          <p:cNvSpPr/>
          <p:nvPr/>
        </p:nvSpPr>
        <p:spPr>
          <a:xfrm>
            <a:off x="1921048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</a:p>
        </p:txBody>
      </p:sp>
      <p:sp>
        <p:nvSpPr>
          <p:cNvPr id="75" name="R"/>
          <p:cNvSpPr/>
          <p:nvPr/>
        </p:nvSpPr>
        <p:spPr>
          <a:xfrm>
            <a:off x="1029021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</a:p>
        </p:txBody>
      </p:sp>
      <p:sp>
        <p:nvSpPr>
          <p:cNvPr id="62" name="Q"/>
          <p:cNvSpPr/>
          <p:nvPr/>
        </p:nvSpPr>
        <p:spPr>
          <a:xfrm>
            <a:off x="136893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</a:p>
        </p:txBody>
      </p:sp>
      <p:sp>
        <p:nvSpPr>
          <p:cNvPr id="95" name="P"/>
          <p:cNvSpPr/>
          <p:nvPr/>
        </p:nvSpPr>
        <p:spPr>
          <a:xfrm>
            <a:off x="2806547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84" name="O"/>
          <p:cNvSpPr/>
          <p:nvPr/>
        </p:nvSpPr>
        <p:spPr>
          <a:xfrm>
            <a:off x="1906641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72" name="N"/>
          <p:cNvSpPr/>
          <p:nvPr/>
        </p:nvSpPr>
        <p:spPr>
          <a:xfrm>
            <a:off x="1014614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</a:p>
        </p:txBody>
      </p:sp>
      <p:sp>
        <p:nvSpPr>
          <p:cNvPr id="59" name="M"/>
          <p:cNvSpPr/>
          <p:nvPr/>
        </p:nvSpPr>
        <p:spPr>
          <a:xfrm>
            <a:off x="122486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</a:p>
        </p:txBody>
      </p:sp>
      <p:sp>
        <p:nvSpPr>
          <p:cNvPr id="96" name="L"/>
          <p:cNvSpPr/>
          <p:nvPr/>
        </p:nvSpPr>
        <p:spPr>
          <a:xfrm>
            <a:off x="2806547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</a:p>
        </p:txBody>
      </p:sp>
      <p:sp>
        <p:nvSpPr>
          <p:cNvPr id="85" name="K"/>
          <p:cNvSpPr/>
          <p:nvPr/>
        </p:nvSpPr>
        <p:spPr>
          <a:xfrm>
            <a:off x="1906641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</p:txBody>
      </p:sp>
      <p:sp>
        <p:nvSpPr>
          <p:cNvPr id="73" name="J"/>
          <p:cNvSpPr/>
          <p:nvPr/>
        </p:nvSpPr>
        <p:spPr>
          <a:xfrm>
            <a:off x="1014614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</a:p>
        </p:txBody>
      </p:sp>
      <p:sp>
        <p:nvSpPr>
          <p:cNvPr id="60" name="I"/>
          <p:cNvSpPr/>
          <p:nvPr/>
        </p:nvSpPr>
        <p:spPr>
          <a:xfrm>
            <a:off x="122486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</a:p>
        </p:txBody>
      </p:sp>
      <p:sp>
        <p:nvSpPr>
          <p:cNvPr id="93" name="H"/>
          <p:cNvSpPr/>
          <p:nvPr/>
        </p:nvSpPr>
        <p:spPr>
          <a:xfrm>
            <a:off x="2797906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</a:p>
        </p:txBody>
      </p:sp>
      <p:sp>
        <p:nvSpPr>
          <p:cNvPr id="82" name="G"/>
          <p:cNvSpPr/>
          <p:nvPr/>
        </p:nvSpPr>
        <p:spPr>
          <a:xfrm>
            <a:off x="1898000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</a:p>
        </p:txBody>
      </p:sp>
      <p:sp>
        <p:nvSpPr>
          <p:cNvPr id="70" name="F"/>
          <p:cNvSpPr/>
          <p:nvPr/>
        </p:nvSpPr>
        <p:spPr>
          <a:xfrm>
            <a:off x="1005973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</a:p>
        </p:txBody>
      </p:sp>
      <p:sp>
        <p:nvSpPr>
          <p:cNvPr id="57" name="E"/>
          <p:cNvSpPr/>
          <p:nvPr/>
        </p:nvSpPr>
        <p:spPr>
          <a:xfrm>
            <a:off x="113845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sp>
        <p:nvSpPr>
          <p:cNvPr id="94" name="D"/>
          <p:cNvSpPr/>
          <p:nvPr/>
        </p:nvSpPr>
        <p:spPr>
          <a:xfrm>
            <a:off x="2797906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sp>
        <p:nvSpPr>
          <p:cNvPr id="83" name="C"/>
          <p:cNvSpPr/>
          <p:nvPr/>
        </p:nvSpPr>
        <p:spPr>
          <a:xfrm>
            <a:off x="1898000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71" name="B"/>
          <p:cNvSpPr/>
          <p:nvPr/>
        </p:nvSpPr>
        <p:spPr>
          <a:xfrm>
            <a:off x="1005973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sp>
        <p:nvSpPr>
          <p:cNvPr id="58" name="A"/>
          <p:cNvSpPr/>
          <p:nvPr/>
        </p:nvSpPr>
        <p:spPr>
          <a:xfrm>
            <a:off x="113845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126" name="Build Button"/>
          <p:cNvSpPr/>
          <p:nvPr/>
        </p:nvSpPr>
        <p:spPr>
          <a:xfrm>
            <a:off x="1921048" y="5910750"/>
            <a:ext cx="1668858" cy="72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BUILD</a:t>
            </a:r>
          </a:p>
        </p:txBody>
      </p:sp>
      <p:pic>
        <p:nvPicPr>
          <p:cNvPr id="170" name="Spacesh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07" y="2682229"/>
            <a:ext cx="3600000" cy="2269831"/>
          </a:xfrm>
          <a:prstGeom prst="rect">
            <a:avLst/>
          </a:prstGeom>
        </p:spPr>
      </p:pic>
      <p:pic>
        <p:nvPicPr>
          <p:cNvPr id="157" name="Engine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31" y="4411763"/>
            <a:ext cx="720000" cy="453600"/>
          </a:xfrm>
          <a:prstGeom prst="rect">
            <a:avLst/>
          </a:prstGeom>
        </p:spPr>
      </p:pic>
      <p:pic>
        <p:nvPicPr>
          <p:cNvPr id="158" name="Engine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07" y="4612101"/>
            <a:ext cx="720000" cy="340645"/>
          </a:xfrm>
          <a:prstGeom prst="rect">
            <a:avLst/>
          </a:prstGeom>
        </p:spPr>
      </p:pic>
      <p:pic>
        <p:nvPicPr>
          <p:cNvPr id="159" name="Engine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67" y="4433363"/>
            <a:ext cx="720000" cy="432000"/>
          </a:xfrm>
          <a:prstGeom prst="rect">
            <a:avLst/>
          </a:prstGeom>
        </p:spPr>
      </p:pic>
      <p:pic>
        <p:nvPicPr>
          <p:cNvPr id="156" name="Ship Cent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67" y="3617817"/>
            <a:ext cx="3600000" cy="1095652"/>
          </a:xfrm>
          <a:prstGeom prst="rect">
            <a:avLst/>
          </a:prstGeom>
        </p:spPr>
      </p:pic>
      <p:pic>
        <p:nvPicPr>
          <p:cNvPr id="160" name="Do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32" y="3053003"/>
            <a:ext cx="1800000" cy="1251656"/>
          </a:xfrm>
          <a:prstGeom prst="rect">
            <a:avLst/>
          </a:prstGeom>
        </p:spPr>
      </p:pic>
      <p:pic>
        <p:nvPicPr>
          <p:cNvPr id="162" name="Window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07" y="3599991"/>
            <a:ext cx="360000" cy="376875"/>
          </a:xfrm>
          <a:prstGeom prst="rect">
            <a:avLst/>
          </a:prstGeom>
        </p:spPr>
      </p:pic>
      <p:pic>
        <p:nvPicPr>
          <p:cNvPr id="161" name="Window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81" y="3700721"/>
            <a:ext cx="360000" cy="360000"/>
          </a:xfrm>
          <a:prstGeom prst="rect">
            <a:avLst/>
          </a:prstGeom>
        </p:spPr>
      </p:pic>
      <p:pic>
        <p:nvPicPr>
          <p:cNvPr id="163" name="Window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51" y="3599990"/>
            <a:ext cx="360000" cy="376875"/>
          </a:xfrm>
          <a:prstGeom prst="rect">
            <a:avLst/>
          </a:prstGeom>
        </p:spPr>
      </p:pic>
      <p:pic>
        <p:nvPicPr>
          <p:cNvPr id="164" name="Ligh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55" y="2684205"/>
            <a:ext cx="540000" cy="584182"/>
          </a:xfrm>
          <a:prstGeom prst="rect">
            <a:avLst/>
          </a:prstGeom>
        </p:spPr>
      </p:pic>
      <p:pic>
        <p:nvPicPr>
          <p:cNvPr id="169" name="Ali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24" y="4214089"/>
            <a:ext cx="842075" cy="900000"/>
          </a:xfrm>
          <a:prstGeom prst="rect">
            <a:avLst/>
          </a:prstGeom>
          <a:effectLst>
            <a:outerShdw blurRad="76200" dist="1143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592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1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6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5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1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5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0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8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1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5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9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8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0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9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3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1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6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0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9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3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1.48148E-6 L -0.14128 -0.18866 " pathEditMode="relative" rAng="0" ptsTypes="AA">
                                      <p:cBhvr>
                                        <p:cTn id="371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9444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000"/>
                            </p:stCondLst>
                            <p:childTnLst>
                              <p:par>
                                <p:cTn id="3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27 -0.18866 L 0.4056 -0.71829 " pathEditMode="relative" rAng="0" ptsTypes="AA">
                                      <p:cBhvr>
                                        <p:cTn id="38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-26644"/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2" dur="500" fill="hold"/>
                                        <p:tgtEl>
                                          <p:spTgt spid="1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64" grpId="0" animBg="1"/>
      <p:bldP spid="64" grpId="1" animBg="1"/>
      <p:bldP spid="97" grpId="0" animBg="1"/>
      <p:bldP spid="97" grpId="1" animBg="1"/>
      <p:bldP spid="86" grpId="0" animBg="1"/>
      <p:bldP spid="86" grpId="1" animBg="1"/>
      <p:bldP spid="74" grpId="0" animBg="1"/>
      <p:bldP spid="74" grpId="1" animBg="1"/>
      <p:bldP spid="61" grpId="0" animBg="1"/>
      <p:bldP spid="61" grpId="1" animBg="1"/>
      <p:bldP spid="98" grpId="0" animBg="1"/>
      <p:bldP spid="98" grpId="1" animBg="1"/>
      <p:bldP spid="87" grpId="0" animBg="1"/>
      <p:bldP spid="87" grpId="1" animBg="1"/>
      <p:bldP spid="75" grpId="0" animBg="1"/>
      <p:bldP spid="75" grpId="1" animBg="1"/>
      <p:bldP spid="62" grpId="0" animBg="1"/>
      <p:bldP spid="62" grpId="1" animBg="1"/>
      <p:bldP spid="95" grpId="0" animBg="1"/>
      <p:bldP spid="95" grpId="1" animBg="1"/>
      <p:bldP spid="84" grpId="0" animBg="1"/>
      <p:bldP spid="84" grpId="1" animBg="1"/>
      <p:bldP spid="72" grpId="0" animBg="1"/>
      <p:bldP spid="72" grpId="1" animBg="1"/>
      <p:bldP spid="59" grpId="0" animBg="1"/>
      <p:bldP spid="59" grpId="1" animBg="1"/>
      <p:bldP spid="96" grpId="0" animBg="1"/>
      <p:bldP spid="96" grpId="1" animBg="1"/>
      <p:bldP spid="85" grpId="0" animBg="1"/>
      <p:bldP spid="85" grpId="1" animBg="1"/>
      <p:bldP spid="73" grpId="0" animBg="1"/>
      <p:bldP spid="73" grpId="1" animBg="1"/>
      <p:bldP spid="60" grpId="0" animBg="1"/>
      <p:bldP spid="60" grpId="1" animBg="1"/>
      <p:bldP spid="93" grpId="0" animBg="1"/>
      <p:bldP spid="93" grpId="1" animBg="1"/>
      <p:bldP spid="82" grpId="0" animBg="1"/>
      <p:bldP spid="82" grpId="1" animBg="1"/>
      <p:bldP spid="70" grpId="0" animBg="1"/>
      <p:bldP spid="70" grpId="1" animBg="1"/>
      <p:bldP spid="57" grpId="0" animBg="1"/>
      <p:bldP spid="57" grpId="1" animBg="1"/>
      <p:bldP spid="94" grpId="0" animBg="1"/>
      <p:bldP spid="94" grpId="1" animBg="1"/>
      <p:bldP spid="83" grpId="0" animBg="1"/>
      <p:bldP spid="83" grpId="1" animBg="1"/>
      <p:bldP spid="71" grpId="0" animBg="1"/>
      <p:bldP spid="71" grpId="1" animBg="1"/>
      <p:bldP spid="58" grpId="0" animBg="1"/>
      <p:bldP spid="5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Unit 16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>At home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/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>Lesson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7" y="450220"/>
            <a:ext cx="6157070" cy="59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52"/>
            <a:ext cx="12192000" cy="6858000"/>
          </a:xfrm>
          <a:prstGeom prst="rect">
            <a:avLst/>
          </a:prstGeom>
        </p:spPr>
      </p:pic>
      <p:sp>
        <p:nvSpPr>
          <p:cNvPr id="31" name="Square 7"/>
          <p:cNvSpPr/>
          <p:nvPr/>
        </p:nvSpPr>
        <p:spPr>
          <a:xfrm>
            <a:off x="9416728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0" name="Square 6"/>
          <p:cNvSpPr/>
          <p:nvPr/>
        </p:nvSpPr>
        <p:spPr>
          <a:xfrm>
            <a:off x="8491637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9" name="Square 5"/>
          <p:cNvSpPr/>
          <p:nvPr/>
        </p:nvSpPr>
        <p:spPr>
          <a:xfrm>
            <a:off x="7566546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8" name="Square 4"/>
          <p:cNvSpPr/>
          <p:nvPr/>
        </p:nvSpPr>
        <p:spPr>
          <a:xfrm>
            <a:off x="6641455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tx1"/>
                </a:solidFill>
              </a:rPr>
              <a:t>i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7" name="Square 3"/>
          <p:cNvSpPr/>
          <p:nvPr/>
        </p:nvSpPr>
        <p:spPr>
          <a:xfrm>
            <a:off x="5716364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6" name="Z"/>
          <p:cNvSpPr/>
          <p:nvPr/>
        </p:nvSpPr>
        <p:spPr>
          <a:xfrm>
            <a:off x="1031158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</a:p>
        </p:txBody>
      </p:sp>
      <p:sp>
        <p:nvSpPr>
          <p:cNvPr id="64" name="Y"/>
          <p:cNvSpPr/>
          <p:nvPr/>
        </p:nvSpPr>
        <p:spPr>
          <a:xfrm>
            <a:off x="139030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</a:p>
        </p:txBody>
      </p:sp>
      <p:sp>
        <p:nvSpPr>
          <p:cNvPr id="97" name="X"/>
          <p:cNvSpPr/>
          <p:nvPr/>
        </p:nvSpPr>
        <p:spPr>
          <a:xfrm>
            <a:off x="2820954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86" name="W"/>
          <p:cNvSpPr/>
          <p:nvPr/>
        </p:nvSpPr>
        <p:spPr>
          <a:xfrm>
            <a:off x="1921048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</a:p>
        </p:txBody>
      </p:sp>
      <p:sp>
        <p:nvSpPr>
          <p:cNvPr id="74" name="V"/>
          <p:cNvSpPr/>
          <p:nvPr/>
        </p:nvSpPr>
        <p:spPr>
          <a:xfrm>
            <a:off x="1029021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</a:p>
        </p:txBody>
      </p:sp>
      <p:sp>
        <p:nvSpPr>
          <p:cNvPr id="61" name="U"/>
          <p:cNvSpPr/>
          <p:nvPr/>
        </p:nvSpPr>
        <p:spPr>
          <a:xfrm>
            <a:off x="136893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</a:p>
        </p:txBody>
      </p:sp>
      <p:sp>
        <p:nvSpPr>
          <p:cNvPr id="98" name="T"/>
          <p:cNvSpPr/>
          <p:nvPr/>
        </p:nvSpPr>
        <p:spPr>
          <a:xfrm>
            <a:off x="2820954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sp>
        <p:nvSpPr>
          <p:cNvPr id="87" name="S"/>
          <p:cNvSpPr/>
          <p:nvPr/>
        </p:nvSpPr>
        <p:spPr>
          <a:xfrm>
            <a:off x="1921048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</a:p>
        </p:txBody>
      </p:sp>
      <p:sp>
        <p:nvSpPr>
          <p:cNvPr id="75" name="R"/>
          <p:cNvSpPr/>
          <p:nvPr/>
        </p:nvSpPr>
        <p:spPr>
          <a:xfrm>
            <a:off x="1029021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</a:p>
        </p:txBody>
      </p:sp>
      <p:sp>
        <p:nvSpPr>
          <p:cNvPr id="62" name="Q"/>
          <p:cNvSpPr/>
          <p:nvPr/>
        </p:nvSpPr>
        <p:spPr>
          <a:xfrm>
            <a:off x="136893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</a:p>
        </p:txBody>
      </p:sp>
      <p:sp>
        <p:nvSpPr>
          <p:cNvPr id="95" name="P"/>
          <p:cNvSpPr/>
          <p:nvPr/>
        </p:nvSpPr>
        <p:spPr>
          <a:xfrm>
            <a:off x="2806547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84" name="O"/>
          <p:cNvSpPr/>
          <p:nvPr/>
        </p:nvSpPr>
        <p:spPr>
          <a:xfrm>
            <a:off x="1906641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72" name="N"/>
          <p:cNvSpPr/>
          <p:nvPr/>
        </p:nvSpPr>
        <p:spPr>
          <a:xfrm>
            <a:off x="1014614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</a:p>
        </p:txBody>
      </p:sp>
      <p:sp>
        <p:nvSpPr>
          <p:cNvPr id="59" name="M"/>
          <p:cNvSpPr/>
          <p:nvPr/>
        </p:nvSpPr>
        <p:spPr>
          <a:xfrm>
            <a:off x="122486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</a:p>
        </p:txBody>
      </p:sp>
      <p:sp>
        <p:nvSpPr>
          <p:cNvPr id="96" name="L"/>
          <p:cNvSpPr/>
          <p:nvPr/>
        </p:nvSpPr>
        <p:spPr>
          <a:xfrm>
            <a:off x="2806547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</a:p>
        </p:txBody>
      </p:sp>
      <p:sp>
        <p:nvSpPr>
          <p:cNvPr id="85" name="K"/>
          <p:cNvSpPr/>
          <p:nvPr/>
        </p:nvSpPr>
        <p:spPr>
          <a:xfrm>
            <a:off x="1906641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</p:txBody>
      </p:sp>
      <p:sp>
        <p:nvSpPr>
          <p:cNvPr id="73" name="J"/>
          <p:cNvSpPr/>
          <p:nvPr/>
        </p:nvSpPr>
        <p:spPr>
          <a:xfrm>
            <a:off x="1014614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</a:p>
        </p:txBody>
      </p:sp>
      <p:sp>
        <p:nvSpPr>
          <p:cNvPr id="60" name="I"/>
          <p:cNvSpPr/>
          <p:nvPr/>
        </p:nvSpPr>
        <p:spPr>
          <a:xfrm>
            <a:off x="122486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</a:p>
        </p:txBody>
      </p:sp>
      <p:sp>
        <p:nvSpPr>
          <p:cNvPr id="93" name="H"/>
          <p:cNvSpPr/>
          <p:nvPr/>
        </p:nvSpPr>
        <p:spPr>
          <a:xfrm>
            <a:off x="2797906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</a:p>
        </p:txBody>
      </p:sp>
      <p:sp>
        <p:nvSpPr>
          <p:cNvPr id="82" name="G"/>
          <p:cNvSpPr/>
          <p:nvPr/>
        </p:nvSpPr>
        <p:spPr>
          <a:xfrm>
            <a:off x="1898000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</a:p>
        </p:txBody>
      </p:sp>
      <p:sp>
        <p:nvSpPr>
          <p:cNvPr id="70" name="F"/>
          <p:cNvSpPr/>
          <p:nvPr/>
        </p:nvSpPr>
        <p:spPr>
          <a:xfrm>
            <a:off x="1005973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</a:p>
        </p:txBody>
      </p:sp>
      <p:sp>
        <p:nvSpPr>
          <p:cNvPr id="57" name="E"/>
          <p:cNvSpPr/>
          <p:nvPr/>
        </p:nvSpPr>
        <p:spPr>
          <a:xfrm>
            <a:off x="113845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sp>
        <p:nvSpPr>
          <p:cNvPr id="94" name="D"/>
          <p:cNvSpPr/>
          <p:nvPr/>
        </p:nvSpPr>
        <p:spPr>
          <a:xfrm>
            <a:off x="2797906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sp>
        <p:nvSpPr>
          <p:cNvPr id="83" name="C"/>
          <p:cNvSpPr/>
          <p:nvPr/>
        </p:nvSpPr>
        <p:spPr>
          <a:xfrm>
            <a:off x="1898000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71" name="B"/>
          <p:cNvSpPr/>
          <p:nvPr/>
        </p:nvSpPr>
        <p:spPr>
          <a:xfrm>
            <a:off x="1005973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sp>
        <p:nvSpPr>
          <p:cNvPr id="58" name="A"/>
          <p:cNvSpPr/>
          <p:nvPr/>
        </p:nvSpPr>
        <p:spPr>
          <a:xfrm>
            <a:off x="113845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126" name="Build Button"/>
          <p:cNvSpPr/>
          <p:nvPr/>
        </p:nvSpPr>
        <p:spPr>
          <a:xfrm>
            <a:off x="1921048" y="5910750"/>
            <a:ext cx="1668858" cy="72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BUILD</a:t>
            </a:r>
          </a:p>
        </p:txBody>
      </p:sp>
      <p:pic>
        <p:nvPicPr>
          <p:cNvPr id="170" name="Spacesh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07" y="2682229"/>
            <a:ext cx="3600000" cy="2269831"/>
          </a:xfrm>
          <a:prstGeom prst="rect">
            <a:avLst/>
          </a:prstGeom>
        </p:spPr>
      </p:pic>
      <p:pic>
        <p:nvPicPr>
          <p:cNvPr id="157" name="Engine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31" y="4411763"/>
            <a:ext cx="720000" cy="453600"/>
          </a:xfrm>
          <a:prstGeom prst="rect">
            <a:avLst/>
          </a:prstGeom>
        </p:spPr>
      </p:pic>
      <p:pic>
        <p:nvPicPr>
          <p:cNvPr id="158" name="Engine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07" y="4612101"/>
            <a:ext cx="720000" cy="340645"/>
          </a:xfrm>
          <a:prstGeom prst="rect">
            <a:avLst/>
          </a:prstGeom>
        </p:spPr>
      </p:pic>
      <p:pic>
        <p:nvPicPr>
          <p:cNvPr id="159" name="Engine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67" y="4433363"/>
            <a:ext cx="720000" cy="432000"/>
          </a:xfrm>
          <a:prstGeom prst="rect">
            <a:avLst/>
          </a:prstGeom>
        </p:spPr>
      </p:pic>
      <p:pic>
        <p:nvPicPr>
          <p:cNvPr id="156" name="Ship Cent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67" y="3617817"/>
            <a:ext cx="3600000" cy="1095652"/>
          </a:xfrm>
          <a:prstGeom prst="rect">
            <a:avLst/>
          </a:prstGeom>
        </p:spPr>
      </p:pic>
      <p:pic>
        <p:nvPicPr>
          <p:cNvPr id="160" name="Do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32" y="3053003"/>
            <a:ext cx="1800000" cy="1251656"/>
          </a:xfrm>
          <a:prstGeom prst="rect">
            <a:avLst/>
          </a:prstGeom>
        </p:spPr>
      </p:pic>
      <p:pic>
        <p:nvPicPr>
          <p:cNvPr id="162" name="Window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07" y="3599991"/>
            <a:ext cx="360000" cy="376875"/>
          </a:xfrm>
          <a:prstGeom prst="rect">
            <a:avLst/>
          </a:prstGeom>
        </p:spPr>
      </p:pic>
      <p:pic>
        <p:nvPicPr>
          <p:cNvPr id="161" name="Window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81" y="3700721"/>
            <a:ext cx="360000" cy="360000"/>
          </a:xfrm>
          <a:prstGeom prst="rect">
            <a:avLst/>
          </a:prstGeom>
        </p:spPr>
      </p:pic>
      <p:pic>
        <p:nvPicPr>
          <p:cNvPr id="163" name="Window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51" y="3599990"/>
            <a:ext cx="360000" cy="376875"/>
          </a:xfrm>
          <a:prstGeom prst="rect">
            <a:avLst/>
          </a:prstGeom>
        </p:spPr>
      </p:pic>
      <p:pic>
        <p:nvPicPr>
          <p:cNvPr id="164" name="Ligh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55" y="2684205"/>
            <a:ext cx="540000" cy="584182"/>
          </a:xfrm>
          <a:prstGeom prst="rect">
            <a:avLst/>
          </a:prstGeom>
        </p:spPr>
      </p:pic>
      <p:pic>
        <p:nvPicPr>
          <p:cNvPr id="169" name="Ali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24" y="4214089"/>
            <a:ext cx="842075" cy="900000"/>
          </a:xfrm>
          <a:prstGeom prst="rect">
            <a:avLst/>
          </a:prstGeom>
          <a:effectLst>
            <a:outerShdw blurRad="76200" dist="1143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380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2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9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4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8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1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1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0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9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1.48148E-6 L -0.14128 -0.18866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9444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3000"/>
                            </p:stCondLst>
                            <p:childTnLst>
                              <p:par>
                                <p:cTn id="3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27 -0.18866 L 0.4056 -0.71829 " pathEditMode="relative" rAng="0" ptsTypes="AA">
                                      <p:cBhvr>
                                        <p:cTn id="35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-26644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5" dur="500" fill="hold"/>
                                        <p:tgtEl>
                                          <p:spTgt spid="1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64" grpId="0" animBg="1"/>
      <p:bldP spid="64" grpId="1" animBg="1"/>
      <p:bldP spid="97" grpId="0" animBg="1"/>
      <p:bldP spid="97" grpId="1" animBg="1"/>
      <p:bldP spid="86" grpId="0" animBg="1"/>
      <p:bldP spid="86" grpId="1" animBg="1"/>
      <p:bldP spid="74" grpId="0" animBg="1"/>
      <p:bldP spid="74" grpId="1" animBg="1"/>
      <p:bldP spid="61" grpId="0" animBg="1"/>
      <p:bldP spid="61" grpId="1" animBg="1"/>
      <p:bldP spid="98" grpId="0" animBg="1"/>
      <p:bldP spid="98" grpId="1" animBg="1"/>
      <p:bldP spid="87" grpId="0" animBg="1"/>
      <p:bldP spid="87" grpId="1" animBg="1"/>
      <p:bldP spid="75" grpId="0" animBg="1"/>
      <p:bldP spid="75" grpId="1" animBg="1"/>
      <p:bldP spid="62" grpId="0" animBg="1"/>
      <p:bldP spid="62" grpId="1" animBg="1"/>
      <p:bldP spid="95" grpId="0" animBg="1"/>
      <p:bldP spid="95" grpId="1" animBg="1"/>
      <p:bldP spid="84" grpId="0" animBg="1"/>
      <p:bldP spid="84" grpId="1" animBg="1"/>
      <p:bldP spid="72" grpId="0" animBg="1"/>
      <p:bldP spid="72" grpId="1" animBg="1"/>
      <p:bldP spid="59" grpId="0" animBg="1"/>
      <p:bldP spid="59" grpId="1" animBg="1"/>
      <p:bldP spid="96" grpId="0" animBg="1"/>
      <p:bldP spid="96" grpId="1" animBg="1"/>
      <p:bldP spid="85" grpId="0" animBg="1"/>
      <p:bldP spid="85" grpId="1" animBg="1"/>
      <p:bldP spid="73" grpId="0" animBg="1"/>
      <p:bldP spid="73" grpId="1" animBg="1"/>
      <p:bldP spid="60" grpId="0" animBg="1"/>
      <p:bldP spid="60" grpId="1" animBg="1"/>
      <p:bldP spid="93" grpId="0" animBg="1"/>
      <p:bldP spid="93" grpId="1" animBg="1"/>
      <p:bldP spid="82" grpId="0" animBg="1"/>
      <p:bldP spid="82" grpId="1" animBg="1"/>
      <p:bldP spid="70" grpId="0" animBg="1"/>
      <p:bldP spid="70" grpId="1" animBg="1"/>
      <p:bldP spid="57" grpId="0" animBg="1"/>
      <p:bldP spid="57" grpId="1" animBg="1"/>
      <p:bldP spid="94" grpId="0" animBg="1"/>
      <p:bldP spid="94" grpId="1" animBg="1"/>
      <p:bldP spid="83" grpId="0" animBg="1"/>
      <p:bldP spid="83" grpId="1" animBg="1"/>
      <p:bldP spid="71" grpId="0" animBg="1"/>
      <p:bldP spid="71" grpId="1" animBg="1"/>
      <p:bldP spid="58" grpId="0" animBg="1"/>
      <p:bldP spid="5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529D9-6D13-4708-816A-BC1E89325C68}"/>
              </a:ext>
            </a:extLst>
          </p:cNvPr>
          <p:cNvSpPr txBox="1"/>
          <p:nvPr/>
        </p:nvSpPr>
        <p:spPr>
          <a:xfrm>
            <a:off x="8194611" y="5057783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w</a:t>
            </a:r>
            <a:r>
              <a:rPr lang="en-US" sz="7200" b="1" dirty="0">
                <a:latin typeface=".VnAvant" panose="020B7200000000000000" pitchFamily="34" charset="0"/>
                <a:cs typeface="Times New Roman" panose="02020603050405020304" pitchFamily="18" charset="0"/>
              </a:rPr>
              <a:t>ater</a:t>
            </a:r>
            <a:endParaRPr lang="en-US" sz="7200" dirty="0"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14" y="1601737"/>
            <a:ext cx="3294604" cy="345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735" y="724474"/>
            <a:ext cx="3940967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4DC554-2C1E-4DC3-9DA4-7711BE99BC84}"/>
              </a:ext>
            </a:extLst>
          </p:cNvPr>
          <p:cNvSpPr txBox="1"/>
          <p:nvPr/>
        </p:nvSpPr>
        <p:spPr>
          <a:xfrm>
            <a:off x="8198265" y="5075812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W</a:t>
            </a:r>
            <a:r>
              <a:rPr lang="en-US" sz="7200" b="1" dirty="0">
                <a:latin typeface=".VnAvant" panose="020B7200000000000000" pitchFamily="34" charset="0"/>
                <a:cs typeface="Times New Roman" panose="02020603050405020304" pitchFamily="18" charset="0"/>
              </a:rPr>
              <a:t>endy</a:t>
            </a:r>
            <a:endParaRPr lang="en-US" sz="72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F6DBE-9E9D-4E1F-BDBC-1B2BDE851257}"/>
              </a:ext>
            </a:extLst>
          </p:cNvPr>
          <p:cNvSpPr txBox="1"/>
          <p:nvPr/>
        </p:nvSpPr>
        <p:spPr>
          <a:xfrm>
            <a:off x="7898199" y="4967916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w</a:t>
            </a:r>
            <a:r>
              <a:rPr lang="en-US" sz="7200" b="1" dirty="0">
                <a:latin typeface=".VnAvant" panose="020B7200000000000000" pitchFamily="34" charset="0"/>
                <a:cs typeface="Times New Roman" panose="02020603050405020304" pitchFamily="18" charset="0"/>
              </a:rPr>
              <a:t>indow</a:t>
            </a:r>
            <a:endParaRPr lang="en-US" sz="7200" dirty="0"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27" y="1848018"/>
            <a:ext cx="3648832" cy="31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44878-E57B-431E-B22F-3FECE35E4EF0}"/>
              </a:ext>
            </a:extLst>
          </p:cNvPr>
          <p:cNvSpPr txBox="1"/>
          <p:nvPr/>
        </p:nvSpPr>
        <p:spPr>
          <a:xfrm>
            <a:off x="7851452" y="5057783"/>
            <a:ext cx="4289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w</a:t>
            </a:r>
            <a:r>
              <a:rPr lang="en-US" sz="7200" b="1" dirty="0">
                <a:latin typeface=".VnAvant" panose="020B7200000000000000" pitchFamily="34" charset="0"/>
                <a:cs typeface="Times New Roman" panose="02020603050405020304" pitchFamily="18" charset="0"/>
              </a:rPr>
              <a:t>ashing </a:t>
            </a:r>
            <a:endParaRPr lang="en-US" sz="7200" dirty="0"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97" y="1448786"/>
            <a:ext cx="2948492" cy="36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76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092ACE-5D7A-471D-8E63-394287B275C3}"/>
              </a:ext>
            </a:extLst>
          </p:cNvPr>
          <p:cNvSpPr txBox="1"/>
          <p:nvPr/>
        </p:nvSpPr>
        <p:spPr>
          <a:xfrm>
            <a:off x="3620278" y="2612571"/>
            <a:ext cx="171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Bài</a:t>
            </a:r>
            <a:r>
              <a:rPr lang="en-US" dirty="0"/>
              <a:t> hat </a:t>
            </a:r>
            <a:r>
              <a:rPr lang="en-US" dirty="0" err="1"/>
              <a:t>trang</a:t>
            </a:r>
            <a:r>
              <a:rPr lang="en-US" dirty="0"/>
              <a:t>  67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826"/>
            <a:ext cx="11617036" cy="5932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636" y="222105"/>
            <a:ext cx="3211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Pass the ball!</a:t>
            </a:r>
          </a:p>
        </p:txBody>
      </p:sp>
      <p:pic>
        <p:nvPicPr>
          <p:cNvPr id="6" name="Track 08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27477" y="440353"/>
            <a:ext cx="332943" cy="33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2" y="2659960"/>
            <a:ext cx="4591108" cy="18086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25" y="240171"/>
            <a:ext cx="2224652" cy="22205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53" y="4449983"/>
            <a:ext cx="2153239" cy="21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6" y="229738"/>
            <a:ext cx="6860251" cy="6628262"/>
          </a:xfrm>
          <a:prstGeom prst="rect">
            <a:avLst/>
          </a:prstGeom>
        </p:spPr>
      </p:pic>
      <p:pic>
        <p:nvPicPr>
          <p:cNvPr id="2" name="Track 89">
            <a:hlinkClick r:id="" action="ppaction://media"/>
            <a:extLst>
              <a:ext uri="{FF2B5EF4-FFF2-40B4-BE49-F238E27FC236}">
                <a16:creationId xmlns:a16="http://schemas.microsoft.com/office/drawing/2014/main" id="{653CB666-F5E0-1604-9926-F809B1BA5F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8513" y="965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7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D9F5A-B1FD-43F1-842F-3B83E1463A60}"/>
              </a:ext>
            </a:extLst>
          </p:cNvPr>
          <p:cNvSpPr txBox="1"/>
          <p:nvPr/>
        </p:nvSpPr>
        <p:spPr>
          <a:xfrm>
            <a:off x="797705" y="320041"/>
            <a:ext cx="3377183" cy="368197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chemeClr val="bg1"/>
                </a:solidFill>
                <a:latin typeface=".VnAvant" panose="020B7200000000000000" pitchFamily="34" charset="0"/>
                <a:ea typeface="+mj-ea"/>
                <a:cs typeface="+mj-cs"/>
              </a:rPr>
              <a:t>washing </a:t>
            </a:r>
            <a:endParaRPr lang="en-US" sz="6000" dirty="0">
              <a:solidFill>
                <a:schemeClr val="bg1"/>
              </a:solidFill>
              <a:latin typeface=".VnAvant" panose="020B7200000000000000" pitchFamily="34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DEAE30-804E-4026-8005-8A76CA3F00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28" r="-2" b="16499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pic>
        <p:nvPicPr>
          <p:cNvPr id="2" name="wash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1978723" y="4172768"/>
            <a:ext cx="696851" cy="6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FF374-7D9A-49F1-8625-9293AFD17722}"/>
              </a:ext>
            </a:extLst>
          </p:cNvPr>
          <p:cNvSpPr txBox="1"/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rgbClr val="FFFFFF"/>
                </a:solidFill>
                <a:latin typeface=".VnAvant" panose="020B7200000000000000" pitchFamily="34" charset="0"/>
                <a:ea typeface="+mj-ea"/>
                <a:cs typeface="+mj-cs"/>
              </a:rPr>
              <a:t>window</a:t>
            </a:r>
            <a:endParaRPr lang="en-US" sz="6000" kern="1200" dirty="0">
              <a:solidFill>
                <a:srgbClr val="FFFFFF"/>
              </a:solidFill>
              <a:latin typeface=".VnAvant" panose="020B7200000000000000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57" y="742951"/>
            <a:ext cx="6116135" cy="5327219"/>
          </a:xfrm>
          <a:prstGeom prst="rect">
            <a:avLst/>
          </a:prstGeom>
        </p:spPr>
      </p:pic>
      <p:pic>
        <p:nvPicPr>
          <p:cNvPr id="5" name="wind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2705" y="3789926"/>
            <a:ext cx="595462" cy="59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9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D9F9A-CE27-4DA5-9A38-7AF20ABA0F19}"/>
              </a:ext>
            </a:extLst>
          </p:cNvPr>
          <p:cNvSpPr txBox="1"/>
          <p:nvPr/>
        </p:nvSpPr>
        <p:spPr>
          <a:xfrm>
            <a:off x="1131270" y="2551813"/>
            <a:ext cx="2710053" cy="104722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chemeClr val="bg1"/>
                </a:solidFill>
                <a:latin typeface=".VnAvant" panose="020B7200000000000000" pitchFamily="34" charset="0"/>
                <a:ea typeface="+mj-ea"/>
                <a:cs typeface="+mj-cs"/>
              </a:rPr>
              <a:t>water</a:t>
            </a:r>
            <a:endParaRPr lang="en-US" sz="6600" dirty="0">
              <a:solidFill>
                <a:schemeClr val="bg1"/>
              </a:solidFill>
              <a:latin typeface=".VnAvant" panose="020B7200000000000000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59" y="0"/>
            <a:ext cx="6482995" cy="6800672"/>
          </a:xfrm>
          <a:prstGeom prst="rect">
            <a:avLst/>
          </a:prstGeom>
        </p:spPr>
      </p:pic>
      <p:pic>
        <p:nvPicPr>
          <p:cNvPr id="3" name="wa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61713" y="3759629"/>
            <a:ext cx="681742" cy="68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370</Words>
  <Application>Microsoft Office PowerPoint</Application>
  <PresentationFormat>Widescreen</PresentationFormat>
  <Paragraphs>291</Paragraphs>
  <Slides>25</Slides>
  <Notes>21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.VnAvant</vt:lpstr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Unit 16 At home  Lesson 1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 build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16  At home</dc:title>
  <dc:creator>Nguyễn Phúc Khánh Thy</dc:creator>
  <cp:lastModifiedBy>DELL</cp:lastModifiedBy>
  <cp:revision>13</cp:revision>
  <dcterms:created xsi:type="dcterms:W3CDTF">2020-05-18T14:06:57Z</dcterms:created>
  <dcterms:modified xsi:type="dcterms:W3CDTF">2025-04-10T15:13:12Z</dcterms:modified>
</cp:coreProperties>
</file>