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8"/>
  </p:notesMasterIdLst>
  <p:sldIdLst>
    <p:sldId id="336" r:id="rId3"/>
    <p:sldId id="290" r:id="rId4"/>
    <p:sldId id="309" r:id="rId5"/>
    <p:sldId id="334" r:id="rId6"/>
    <p:sldId id="33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628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56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05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89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56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04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1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6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8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4581150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6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3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4581150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7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8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8" y="5316712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5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9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22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69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66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37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71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0" y="2871788"/>
            <a:ext cx="9144000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516"/>
            <a:ext cx="9144000" cy="1131023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795809" y="2314631"/>
            <a:ext cx="7552382" cy="1238255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4</a:t>
            </a:r>
            <a:r>
              <a:rPr kumimoji="0" lang="vi-VN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bảo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vệ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mình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</a:t>
            </a:r>
            <a:r>
              <a:rPr kumimoji="0" lang="vi-VN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ết 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kumimoji="0" lang="vi-VN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1" y="1481652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168365"/>
            <a:ext cx="2667000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396712" y="3344057"/>
            <a:ext cx="1781367" cy="163626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6324600" y="4185018"/>
            <a:ext cx="2843611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010400" y="3362642"/>
            <a:ext cx="204073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72394" y="5047556"/>
            <a:ext cx="9144000" cy="4549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0" y="5676636"/>
            <a:ext cx="9144000" cy="118136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0" y="5396805"/>
            <a:ext cx="9144000" cy="284718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93305" y="1782434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09518" y="255680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06389" y="902011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78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7E93B9-4F03-47E2-B865-6C43673DE520}"/>
              </a:ext>
            </a:extLst>
          </p:cNvPr>
          <p:cNvSpPr txBox="1"/>
          <p:nvPr/>
        </p:nvSpPr>
        <p:spPr>
          <a:xfrm>
            <a:off x="3200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DB583-6409-4CEE-AC59-6B64334D1C45}"/>
              </a:ext>
            </a:extLst>
          </p:cNvPr>
          <p:cNvSpPr txBox="1"/>
          <p:nvPr/>
        </p:nvSpPr>
        <p:spPr>
          <a:xfrm>
            <a:off x="738389" y="685279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F8D5A5-ACAF-41F3-A894-90809622BD3F}"/>
              </a:ext>
            </a:extLst>
          </p:cNvPr>
          <p:cNvSpPr txBox="1"/>
          <p:nvPr/>
        </p:nvSpPr>
        <p:spPr>
          <a:xfrm>
            <a:off x="292995" y="2167480"/>
            <a:ext cx="4583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EDB009-681E-404A-BEA0-06D0E865AE51}"/>
              </a:ext>
            </a:extLst>
          </p:cNvPr>
          <p:cNvSpPr txBox="1"/>
          <p:nvPr/>
        </p:nvSpPr>
        <p:spPr>
          <a:xfrm>
            <a:off x="545802" y="3859524"/>
            <a:ext cx="2895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3C9284-BF5F-4A1F-B04B-20EF748EF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941" y="799977"/>
            <a:ext cx="4247717" cy="525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EF90BC-7DDB-40B5-9D90-1DA5604A7AB9}"/>
              </a:ext>
            </a:extLst>
          </p:cNvPr>
          <p:cNvSpPr txBox="1"/>
          <p:nvPr/>
        </p:nvSpPr>
        <p:spPr>
          <a:xfrm>
            <a:off x="990600" y="14478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D1FB9-CA12-4DD8-A180-4CF5137E5C43}"/>
              </a:ext>
            </a:extLst>
          </p:cNvPr>
          <p:cNvSpPr txBox="1"/>
          <p:nvPr/>
        </p:nvSpPr>
        <p:spPr>
          <a:xfrm>
            <a:off x="1809248" y="381000"/>
            <a:ext cx="4286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E75EC9-47AF-4FF3-8686-9501ECB9A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429000"/>
            <a:ext cx="6684006" cy="165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AB048D-1DAD-4114-9A15-BF56545FD5C3}"/>
              </a:ext>
            </a:extLst>
          </p:cNvPr>
          <p:cNvSpPr txBox="1"/>
          <p:nvPr/>
        </p:nvSpPr>
        <p:spPr>
          <a:xfrm>
            <a:off x="1219200" y="1049888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10094-55CC-4BB1-A5DD-5E9678195308}"/>
              </a:ext>
            </a:extLst>
          </p:cNvPr>
          <p:cNvSpPr txBox="1"/>
          <p:nvPr/>
        </p:nvSpPr>
        <p:spPr>
          <a:xfrm>
            <a:off x="2133600" y="345031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269460-F27B-450E-81F0-B6BB17678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68991"/>
            <a:ext cx="2395438" cy="48375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992B6-9376-47B2-9929-A6070232C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392" y="1857276"/>
            <a:ext cx="2521608" cy="46959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A01DC1-A5F4-4BCB-BF8B-27D22CA1E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574" y="2209800"/>
            <a:ext cx="330769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3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441F84-3D04-4725-B366-107341EDC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57200"/>
            <a:ext cx="5292971" cy="3733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99B81-6695-44E4-9F25-B39790BA7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353657"/>
            <a:ext cx="3505200" cy="214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0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1649</TotalTime>
  <Words>82</Words>
  <Application>Microsoft Office PowerPoint</Application>
  <PresentationFormat>On-screen Show (4:3)</PresentationFormat>
  <Paragraphs>14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Arial-Rounded</vt:lpstr>
      <vt:lpstr>DFPOP1-W9</vt:lpstr>
      <vt:lpstr>宋体</vt:lpstr>
      <vt:lpstr>华康少女文字W5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 User</cp:lastModifiedBy>
  <cp:revision>138</cp:revision>
  <dcterms:created xsi:type="dcterms:W3CDTF">2020-08-08T13:30:12Z</dcterms:created>
  <dcterms:modified xsi:type="dcterms:W3CDTF">2025-04-11T10:48:59Z</dcterms:modified>
</cp:coreProperties>
</file>