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7"/>
  </p:notesMasterIdLst>
  <p:sldIdLst>
    <p:sldId id="328" r:id="rId3"/>
    <p:sldId id="264" r:id="rId4"/>
    <p:sldId id="299" r:id="rId5"/>
    <p:sldId id="32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02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27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43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73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8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16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1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8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91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9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2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84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7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4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96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871788"/>
            <a:ext cx="9144000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516"/>
            <a:ext cx="9144000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228600" y="2314631"/>
            <a:ext cx="8610600" cy="123825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25: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chủ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đề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Con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sức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khỏe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vi-VN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1" y="1481652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168365"/>
            <a:ext cx="2667000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396712" y="3344057"/>
            <a:ext cx="1781367" cy="163626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324600" y="4185018"/>
            <a:ext cx="2843611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010400" y="3362642"/>
            <a:ext cx="204073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72394" y="5047556"/>
            <a:ext cx="9144000" cy="4549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5676636"/>
            <a:ext cx="9144000" cy="118136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0" y="5396805"/>
            <a:ext cx="9144000" cy="28471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1782434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09518" y="255680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06389" y="902011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00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199" y="662272"/>
            <a:ext cx="800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7A1EC-B5DD-45A8-9C15-4F55ABE73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133600"/>
            <a:ext cx="7910081" cy="21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392B-9792-4BA5-BEAE-B7801CEB9512}"/>
              </a:ext>
            </a:extLst>
          </p:cNvPr>
          <p:cNvSpPr txBox="1"/>
          <p:nvPr/>
        </p:nvSpPr>
        <p:spPr>
          <a:xfrm>
            <a:off x="6019800" y="1169332"/>
            <a:ext cx="2332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6E010-B561-4BDF-9A06-A99143B8CD9E}"/>
              </a:ext>
            </a:extLst>
          </p:cNvPr>
          <p:cNvSpPr txBox="1"/>
          <p:nvPr/>
        </p:nvSpPr>
        <p:spPr>
          <a:xfrm>
            <a:off x="533400" y="892334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B4FFF-6EB2-4C5A-BDC7-024910279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08" y="1657571"/>
            <a:ext cx="5164694" cy="39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1664</TotalTime>
  <Words>89</Words>
  <Application>Microsoft Office PowerPoint</Application>
  <PresentationFormat>On-screen Show (4:3)</PresentationFormat>
  <Paragraphs>12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143</cp:revision>
  <dcterms:created xsi:type="dcterms:W3CDTF">2020-08-08T13:30:12Z</dcterms:created>
  <dcterms:modified xsi:type="dcterms:W3CDTF">2025-04-11T10:49:54Z</dcterms:modified>
</cp:coreProperties>
</file>