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8"/>
  </p:notesMasterIdLst>
  <p:sldIdLst>
    <p:sldId id="333" r:id="rId3"/>
    <p:sldId id="325" r:id="rId4"/>
    <p:sldId id="309" r:id="rId5"/>
    <p:sldId id="331" r:id="rId6"/>
    <p:sldId id="33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68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9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5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1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3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1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8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2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96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53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2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9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69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871788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516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228600" y="2314631"/>
            <a:ext cx="8610600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25: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chủ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đề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con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sức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khỏe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kumimoji="0" lang="en-US" altLang="zh-CN" sz="2700" b="1" i="0" u="none" strike="noStrike" kern="120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2+3</a:t>
            </a:r>
            <a:r>
              <a:rPr kumimoji="0" lang="vi-VN" altLang="zh-CN" sz="2700" b="1" i="0" u="none" strike="noStrike" kern="120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55840" y="149621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168365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96712" y="3344057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324600" y="4185018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010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72394" y="5047556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1782434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09518" y="25568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06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E8F1A-F441-4B12-BC65-66EFDC96D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03911"/>
            <a:ext cx="5867400" cy="39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37E12-1EBE-4FA5-B726-8001D1622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57150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726D7-6F09-449F-A310-9EFF49CCA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3569517" cy="281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8888F-60D2-454B-A030-0D5AACB7A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17215"/>
            <a:ext cx="3751118" cy="282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28DB6-3EAF-49B4-B2BF-13476306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12" y="1295400"/>
            <a:ext cx="4006517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A6E8CE-D531-4126-8371-E276052B4190}"/>
              </a:ext>
            </a:extLst>
          </p:cNvPr>
          <p:cNvSpPr txBox="1"/>
          <p:nvPr/>
        </p:nvSpPr>
        <p:spPr>
          <a:xfrm>
            <a:off x="228600" y="990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74410-28B1-4EC3-8AC6-41089E8E4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667072"/>
            <a:ext cx="4849745" cy="1681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03BBDE-366F-4E05-B43C-221070099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38" y="2429797"/>
            <a:ext cx="2552524" cy="19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1662</TotalTime>
  <Words>64</Words>
  <Application>Microsoft Office PowerPoint</Application>
  <PresentationFormat>On-screen Show (4:3)</PresentationFormat>
  <Paragraphs>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141</cp:revision>
  <dcterms:created xsi:type="dcterms:W3CDTF">2020-08-08T13:30:12Z</dcterms:created>
  <dcterms:modified xsi:type="dcterms:W3CDTF">2025-04-10T17:04:26Z</dcterms:modified>
</cp:coreProperties>
</file>