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</p:sldMasterIdLst>
  <p:notesMasterIdLst>
    <p:notesMasterId r:id="rId9"/>
  </p:notesMasterIdLst>
  <p:sldIdLst>
    <p:sldId id="344" r:id="rId3"/>
    <p:sldId id="264" r:id="rId4"/>
    <p:sldId id="299" r:id="rId5"/>
    <p:sldId id="333" r:id="rId6"/>
    <p:sldId id="334" r:id="rId7"/>
    <p:sldId id="32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268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74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1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99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68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34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438401"/>
            <a:ext cx="9143998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1"/>
            <a:ext cx="9613558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4673626"/>
            <a:ext cx="9130145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5356592"/>
            <a:ext cx="9157856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8" y="4254139"/>
            <a:ext cx="694959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00" y="4581150"/>
            <a:ext cx="618427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00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0" y="-32952"/>
            <a:ext cx="2545493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9613558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4673626"/>
            <a:ext cx="9130145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3"/>
            <a:ext cx="9144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00" y="4581150"/>
            <a:ext cx="618427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0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0" y="-32952"/>
            <a:ext cx="2545493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5570768"/>
            <a:ext cx="9613558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8" y="5316712"/>
            <a:ext cx="9130145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6189784"/>
            <a:ext cx="9155017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8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0" y="-32952"/>
            <a:ext cx="2545493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63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75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237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56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7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7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31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12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0" y="2871788"/>
            <a:ext cx="9144000" cy="225317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6516"/>
            <a:ext cx="9144000" cy="1131023"/>
          </a:xfrm>
          <a:prstGeom prst="rect">
            <a:avLst/>
          </a:prstGeom>
        </p:spPr>
      </p:pic>
      <p:sp>
        <p:nvSpPr>
          <p:cNvPr id="96" name="文本框 95"/>
          <p:cNvSpPr txBox="1"/>
          <p:nvPr/>
        </p:nvSpPr>
        <p:spPr>
          <a:xfrm>
            <a:off x="228600" y="2314631"/>
            <a:ext cx="8610600" cy="1238255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>
                <a:gd name="adj1" fmla="val 6250"/>
                <a:gd name="adj2" fmla="val 709"/>
              </a:avLst>
            </a:prstTxWarp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26: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Cùng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khám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phá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bầu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trời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(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</a:t>
            </a:r>
            <a:r>
              <a:rPr kumimoji="0" lang="vi-VN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ết </a:t>
            </a:r>
            <a:r>
              <a:rPr kumimoji="0" lang="vi-VN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1)</a:t>
            </a:r>
            <a:endParaRPr kumimoji="0" lang="zh-CN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091881" y="1481652"/>
            <a:ext cx="1909120" cy="1847844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168365"/>
            <a:ext cx="2667000" cy="911711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396712" y="3344057"/>
            <a:ext cx="1781367" cy="163626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6324600" y="4185018"/>
            <a:ext cx="2843611" cy="91171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010400" y="3362642"/>
            <a:ext cx="2040734" cy="189969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72394" y="5047556"/>
            <a:ext cx="9144000" cy="4549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0" y="5676636"/>
            <a:ext cx="9144000" cy="1181364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0" y="5396805"/>
            <a:ext cx="9144000" cy="284718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293305" y="1782434"/>
            <a:ext cx="447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TỰ NHIÊN XÃ HỘI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09518" y="255680"/>
            <a:ext cx="5980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606389" y="902011"/>
            <a:ext cx="1847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3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4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1147831" y="126339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F87B18-481F-4BF2-8D1A-BD953C4188C9}"/>
              </a:ext>
            </a:extLst>
          </p:cNvPr>
          <p:cNvSpPr txBox="1"/>
          <p:nvPr/>
        </p:nvSpPr>
        <p:spPr>
          <a:xfrm>
            <a:off x="457199" y="662272"/>
            <a:ext cx="8005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E6EBEA-582E-4AAD-91B1-A1B886135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524000"/>
            <a:ext cx="5904857" cy="448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6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BF3A85-6A96-4BD8-9F0C-087F487171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494"/>
          <a:stretch/>
        </p:blipFill>
        <p:spPr>
          <a:xfrm>
            <a:off x="3621918" y="1066800"/>
            <a:ext cx="4722788" cy="50648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391A82-A90A-4485-863E-5A10E71EA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06" y="2591468"/>
            <a:ext cx="3224492" cy="8375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20C1E1-6510-4023-8E56-80F528613A61}"/>
              </a:ext>
            </a:extLst>
          </p:cNvPr>
          <p:cNvSpPr txBox="1"/>
          <p:nvPr/>
        </p:nvSpPr>
        <p:spPr>
          <a:xfrm>
            <a:off x="2209800" y="4572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70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04FCCC-6768-4C4D-8EDC-E4C20C1CBD06}"/>
              </a:ext>
            </a:extLst>
          </p:cNvPr>
          <p:cNvSpPr txBox="1"/>
          <p:nvPr/>
        </p:nvSpPr>
        <p:spPr>
          <a:xfrm>
            <a:off x="2133600" y="2286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BDB5E9-0AEB-47CC-8032-EFC7C636B208}"/>
              </a:ext>
            </a:extLst>
          </p:cNvPr>
          <p:cNvSpPr txBox="1"/>
          <p:nvPr/>
        </p:nvSpPr>
        <p:spPr>
          <a:xfrm>
            <a:off x="1395524" y="7620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4EF008-5214-4661-AC4B-0C09391AC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48" y="2721830"/>
            <a:ext cx="2518620" cy="21549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44942F-7DD2-45B1-A3AB-FA744BACB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399" y="2721830"/>
            <a:ext cx="2473825" cy="24597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DCE976-89AE-462E-8AA2-728789BA0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2721830"/>
            <a:ext cx="2370324" cy="245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0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181163-DDDC-49D7-A3D5-09560A697A71}"/>
              </a:ext>
            </a:extLst>
          </p:cNvPr>
          <p:cNvSpPr txBox="1"/>
          <p:nvPr/>
        </p:nvSpPr>
        <p:spPr>
          <a:xfrm>
            <a:off x="2803150" y="2286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0D392B-9792-4BA5-BEAE-B7801CEB9512}"/>
              </a:ext>
            </a:extLst>
          </p:cNvPr>
          <p:cNvSpPr txBox="1"/>
          <p:nvPr/>
        </p:nvSpPr>
        <p:spPr>
          <a:xfrm>
            <a:off x="6019800" y="1169332"/>
            <a:ext cx="23322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C6E010-B561-4BDF-9A06-A99143B8CD9E}"/>
              </a:ext>
            </a:extLst>
          </p:cNvPr>
          <p:cNvSpPr txBox="1"/>
          <p:nvPr/>
        </p:nvSpPr>
        <p:spPr>
          <a:xfrm>
            <a:off x="533400" y="892334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82BD2C-54F5-4D6A-B885-540DA407B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974" y="2133600"/>
            <a:ext cx="4199127" cy="382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3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1737</TotalTime>
  <Words>99</Words>
  <Application>Microsoft Office PowerPoint</Application>
  <PresentationFormat>On-screen Show (4:3)</PresentationFormat>
  <Paragraphs>15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Arial-Rounded</vt:lpstr>
      <vt:lpstr>DFPOP1-W9</vt:lpstr>
      <vt:lpstr>宋体</vt:lpstr>
      <vt:lpstr>华康少女文字W5</vt:lpstr>
      <vt:lpstr>Arial</vt:lpstr>
      <vt:lpstr>Calibri</vt:lpstr>
      <vt:lpstr>Calibri Light</vt:lpstr>
      <vt:lpstr>Times New Roman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Windows User</cp:lastModifiedBy>
  <cp:revision>145</cp:revision>
  <dcterms:created xsi:type="dcterms:W3CDTF">2020-08-08T13:30:12Z</dcterms:created>
  <dcterms:modified xsi:type="dcterms:W3CDTF">2025-04-10T17:11:02Z</dcterms:modified>
</cp:coreProperties>
</file>