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8"/>
  </p:notesMasterIdLst>
  <p:sldIdLst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0F447-9F98-4C3F-B4B8-4DE0D431644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9869B-CF73-4A05-8D2F-09F08D2B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0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03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3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1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8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8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98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60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05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74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4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3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89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03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64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39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5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4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2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6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5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1" y="4581151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7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6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4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1" y="4581151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1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9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5" y="5316713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6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2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" y="0"/>
            <a:ext cx="12160956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0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24000" y="2871789"/>
            <a:ext cx="9144000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96517"/>
            <a:ext cx="9144000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752600" y="2314632"/>
            <a:ext cx="8610600" cy="123825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defTabSz="514350">
              <a:defRPr/>
            </a:pP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26: 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khám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phá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bầu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trời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lang="vi-VN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vi-VN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2700" b="1" dirty="0">
              <a:solidFill>
                <a:srgbClr val="FF5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615881" y="1481652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0" y="4168366"/>
            <a:ext cx="2667000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920713" y="3344058"/>
            <a:ext cx="1781367" cy="163626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848601" y="4185019"/>
            <a:ext cx="2843611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534400" y="3362642"/>
            <a:ext cx="204073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451606" y="5047557"/>
            <a:ext cx="9144000" cy="4549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24000" y="5676636"/>
            <a:ext cx="9144000" cy="118136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24000" y="5396805"/>
            <a:ext cx="9144000" cy="28471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817305" y="1782435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33519" y="255681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514350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30389" y="902011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938AED-D8AB-4E81-9271-CB1E04FEA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4001"/>
            <a:ext cx="6096000" cy="4414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218EBA-A2CE-434D-8B33-A497CB315A57}"/>
              </a:ext>
            </a:extLst>
          </p:cNvPr>
          <p:cNvSpPr txBox="1"/>
          <p:nvPr/>
        </p:nvSpPr>
        <p:spPr>
          <a:xfrm>
            <a:off x="2514600" y="685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1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B093A-D3A4-46B5-91D3-5D57BF336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438" y="1447800"/>
            <a:ext cx="4367135" cy="350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7E66CB-76F1-48B1-A8C6-ECBFE7A653F0}"/>
              </a:ext>
            </a:extLst>
          </p:cNvPr>
          <p:cNvSpPr txBox="1"/>
          <p:nvPr/>
        </p:nvSpPr>
        <p:spPr>
          <a:xfrm>
            <a:off x="2590800" y="381001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EE4E9-1432-4CEB-B654-88530C901B35}"/>
              </a:ext>
            </a:extLst>
          </p:cNvPr>
          <p:cNvSpPr txBox="1"/>
          <p:nvPr/>
        </p:nvSpPr>
        <p:spPr>
          <a:xfrm>
            <a:off x="2621924" y="5122783"/>
            <a:ext cx="577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93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EB689-EF04-441B-9A0F-C86371C0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456" y="2343285"/>
            <a:ext cx="6913144" cy="3911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91797D-AFFD-42BC-89CA-84F25C37FB12}"/>
              </a:ext>
            </a:extLst>
          </p:cNvPr>
          <p:cNvSpPr txBox="1"/>
          <p:nvPr/>
        </p:nvSpPr>
        <p:spPr>
          <a:xfrm>
            <a:off x="3352800" y="609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2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3276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228" y="499057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2421228" y="1447800"/>
            <a:ext cx="687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BBC38-4362-42D1-B8A7-02E98FEA6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901" y="2190905"/>
            <a:ext cx="7065499" cy="39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Widescreen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Arial-Rounded</vt:lpstr>
      <vt:lpstr>等线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2025-04-10T17:10:10Z</dcterms:created>
  <dcterms:modified xsi:type="dcterms:W3CDTF">2025-04-10T17:10:21Z</dcterms:modified>
</cp:coreProperties>
</file>