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4" r:id="rId2"/>
  </p:sldMasterIdLst>
  <p:notesMasterIdLst>
    <p:notesMasterId r:id="rId10"/>
  </p:notes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73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4B2304-9B43-409D-B776-686C4401C4A1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136A1E-82A6-4266-9827-5D176638D3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8889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baseline="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D4C845-2BE2-4423-97B3-49F88020EF3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32473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3375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3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4350">
              <a:defRPr/>
            </a:pPr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514350">
                <a:defRPr/>
              </a:pPr>
              <a:t>2025/4/11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14350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4350">
              <a:defRPr/>
            </a:pPr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514350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9254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2"/>
            <a:ext cx="3932237" cy="3811588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4350">
              <a:defRPr/>
            </a:pPr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514350">
                <a:defRPr/>
              </a:pPr>
              <a:t>2025/4/11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14350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4350">
              <a:defRPr/>
            </a:pPr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514350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9540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</p:spPr>
        <p:txBody>
          <a:bodyPr anchor="t"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2"/>
            <a:ext cx="3932237" cy="3811588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4350">
              <a:defRPr/>
            </a:pPr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514350">
                <a:defRPr/>
              </a:pPr>
              <a:t>2025/4/11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14350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4350">
              <a:defRPr/>
            </a:pPr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514350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6786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4350">
              <a:defRPr/>
            </a:pPr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514350">
                <a:defRPr/>
              </a:pPr>
              <a:t>2025/4/11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14350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4350">
              <a:defRPr/>
            </a:pPr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514350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8915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8"/>
            <a:ext cx="2628900" cy="581183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5" y="365128"/>
            <a:ext cx="7734300" cy="581183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4350">
              <a:defRPr/>
            </a:pPr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514350">
                <a:defRPr/>
              </a:pPr>
              <a:t>2025/4/11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14350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4350">
              <a:defRPr/>
            </a:pPr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514350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7173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59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368"/>
            </a:lvl1pPr>
            <a:lvl2pPr marL="451074" indent="0" algn="ctr">
              <a:buNone/>
              <a:defRPr sz="1973"/>
            </a:lvl2pPr>
            <a:lvl3pPr marL="902147" indent="0" algn="ctr">
              <a:buNone/>
              <a:defRPr sz="1776"/>
            </a:lvl3pPr>
            <a:lvl4pPr marL="1353221" indent="0" algn="ctr">
              <a:buNone/>
              <a:defRPr sz="1579"/>
            </a:lvl4pPr>
            <a:lvl5pPr marL="1804294" indent="0" algn="ctr">
              <a:buNone/>
              <a:defRPr sz="1579"/>
            </a:lvl5pPr>
            <a:lvl6pPr marL="2255368" indent="0" algn="ctr">
              <a:buNone/>
              <a:defRPr sz="1579"/>
            </a:lvl6pPr>
            <a:lvl7pPr marL="2706441" indent="0" algn="ctr">
              <a:buNone/>
              <a:defRPr sz="1579"/>
            </a:lvl7pPr>
            <a:lvl8pPr marL="3157515" indent="0" algn="ctr">
              <a:buNone/>
              <a:defRPr sz="1579"/>
            </a:lvl8pPr>
            <a:lvl9pPr marL="3608588" indent="0" algn="ctr">
              <a:buNone/>
              <a:defRPr sz="157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9861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40068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1"/>
            <a:ext cx="10515600" cy="2852737"/>
          </a:xfrm>
        </p:spPr>
        <p:txBody>
          <a:bodyPr anchor="b"/>
          <a:lstStyle>
            <a:lvl1pPr>
              <a:defRPr sz="59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368">
                <a:solidFill>
                  <a:schemeClr val="tx1"/>
                </a:solidFill>
              </a:defRPr>
            </a:lvl1pPr>
            <a:lvl2pPr marL="451074" indent="0">
              <a:buNone/>
              <a:defRPr sz="1973">
                <a:solidFill>
                  <a:schemeClr val="tx1">
                    <a:tint val="75000"/>
                  </a:schemeClr>
                </a:solidFill>
              </a:defRPr>
            </a:lvl2pPr>
            <a:lvl3pPr marL="902147" indent="0">
              <a:buNone/>
              <a:defRPr sz="1776">
                <a:solidFill>
                  <a:schemeClr val="tx1">
                    <a:tint val="75000"/>
                  </a:schemeClr>
                </a:solidFill>
              </a:defRPr>
            </a:lvl3pPr>
            <a:lvl4pPr marL="1353221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4pPr>
            <a:lvl5pPr marL="1804294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5pPr>
            <a:lvl6pPr marL="2255368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6pPr>
            <a:lvl7pPr marL="2706441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7pPr>
            <a:lvl8pPr marL="3157515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8pPr>
            <a:lvl9pPr marL="3608588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52626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20202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368" b="1"/>
            </a:lvl1pPr>
            <a:lvl2pPr marL="451074" indent="0">
              <a:buNone/>
              <a:defRPr sz="1973" b="1"/>
            </a:lvl2pPr>
            <a:lvl3pPr marL="902147" indent="0">
              <a:buNone/>
              <a:defRPr sz="1776" b="1"/>
            </a:lvl3pPr>
            <a:lvl4pPr marL="1353221" indent="0">
              <a:buNone/>
              <a:defRPr sz="1579" b="1"/>
            </a:lvl4pPr>
            <a:lvl5pPr marL="1804294" indent="0">
              <a:buNone/>
              <a:defRPr sz="1579" b="1"/>
            </a:lvl5pPr>
            <a:lvl6pPr marL="2255368" indent="0">
              <a:buNone/>
              <a:defRPr sz="1579" b="1"/>
            </a:lvl6pPr>
            <a:lvl7pPr marL="2706441" indent="0">
              <a:buNone/>
              <a:defRPr sz="1579" b="1"/>
            </a:lvl7pPr>
            <a:lvl8pPr marL="3157515" indent="0">
              <a:buNone/>
              <a:defRPr sz="1579" b="1"/>
            </a:lvl8pPr>
            <a:lvl9pPr marL="3608588" indent="0">
              <a:buNone/>
              <a:defRPr sz="157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368" b="1"/>
            </a:lvl1pPr>
            <a:lvl2pPr marL="451074" indent="0">
              <a:buNone/>
              <a:defRPr sz="1973" b="1"/>
            </a:lvl2pPr>
            <a:lvl3pPr marL="902147" indent="0">
              <a:buNone/>
              <a:defRPr sz="1776" b="1"/>
            </a:lvl3pPr>
            <a:lvl4pPr marL="1353221" indent="0">
              <a:buNone/>
              <a:defRPr sz="1579" b="1"/>
            </a:lvl4pPr>
            <a:lvl5pPr marL="1804294" indent="0">
              <a:buNone/>
              <a:defRPr sz="1579" b="1"/>
            </a:lvl5pPr>
            <a:lvl6pPr marL="2255368" indent="0">
              <a:buNone/>
              <a:defRPr sz="1579" b="1"/>
            </a:lvl6pPr>
            <a:lvl7pPr marL="2706441" indent="0">
              <a:buNone/>
              <a:defRPr sz="1579" b="1"/>
            </a:lvl7pPr>
            <a:lvl8pPr marL="3157515" indent="0">
              <a:buNone/>
              <a:defRPr sz="1579" b="1"/>
            </a:lvl8pPr>
            <a:lvl9pPr marL="3608588" indent="0">
              <a:buNone/>
              <a:defRPr sz="157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50277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0682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4350">
              <a:defRPr/>
            </a:pPr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514350">
                <a:defRPr/>
              </a:pPr>
              <a:t>2025/4/11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14350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4350">
              <a:defRPr/>
            </a:pPr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514350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1042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919083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15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157"/>
            </a:lvl1pPr>
            <a:lvl2pPr>
              <a:defRPr sz="2762"/>
            </a:lvl2pPr>
            <a:lvl3pPr>
              <a:defRPr sz="2368"/>
            </a:lvl3pPr>
            <a:lvl4pPr>
              <a:defRPr sz="1973"/>
            </a:lvl4pPr>
            <a:lvl5pPr>
              <a:defRPr sz="1973"/>
            </a:lvl5pPr>
            <a:lvl6pPr>
              <a:defRPr sz="1973"/>
            </a:lvl6pPr>
            <a:lvl7pPr>
              <a:defRPr sz="1973"/>
            </a:lvl7pPr>
            <a:lvl8pPr>
              <a:defRPr sz="1973"/>
            </a:lvl8pPr>
            <a:lvl9pPr>
              <a:defRPr sz="1973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579"/>
            </a:lvl1pPr>
            <a:lvl2pPr marL="451074" indent="0">
              <a:buNone/>
              <a:defRPr sz="1381"/>
            </a:lvl2pPr>
            <a:lvl3pPr marL="902147" indent="0">
              <a:buNone/>
              <a:defRPr sz="1184"/>
            </a:lvl3pPr>
            <a:lvl4pPr marL="1353221" indent="0">
              <a:buNone/>
              <a:defRPr sz="987"/>
            </a:lvl4pPr>
            <a:lvl5pPr marL="1804294" indent="0">
              <a:buNone/>
              <a:defRPr sz="987"/>
            </a:lvl5pPr>
            <a:lvl6pPr marL="2255368" indent="0">
              <a:buNone/>
              <a:defRPr sz="987"/>
            </a:lvl6pPr>
            <a:lvl7pPr marL="2706441" indent="0">
              <a:buNone/>
              <a:defRPr sz="987"/>
            </a:lvl7pPr>
            <a:lvl8pPr marL="3157515" indent="0">
              <a:buNone/>
              <a:defRPr sz="987"/>
            </a:lvl8pPr>
            <a:lvl9pPr marL="3608588" indent="0">
              <a:buNone/>
              <a:defRPr sz="987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057068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15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157"/>
            </a:lvl1pPr>
            <a:lvl2pPr marL="451074" indent="0">
              <a:buNone/>
              <a:defRPr sz="2762"/>
            </a:lvl2pPr>
            <a:lvl3pPr marL="902147" indent="0">
              <a:buNone/>
              <a:defRPr sz="2368"/>
            </a:lvl3pPr>
            <a:lvl4pPr marL="1353221" indent="0">
              <a:buNone/>
              <a:defRPr sz="1973"/>
            </a:lvl4pPr>
            <a:lvl5pPr marL="1804294" indent="0">
              <a:buNone/>
              <a:defRPr sz="1973"/>
            </a:lvl5pPr>
            <a:lvl6pPr marL="2255368" indent="0">
              <a:buNone/>
              <a:defRPr sz="1973"/>
            </a:lvl6pPr>
            <a:lvl7pPr marL="2706441" indent="0">
              <a:buNone/>
              <a:defRPr sz="1973"/>
            </a:lvl7pPr>
            <a:lvl8pPr marL="3157515" indent="0">
              <a:buNone/>
              <a:defRPr sz="1973"/>
            </a:lvl8pPr>
            <a:lvl9pPr marL="3608588" indent="0">
              <a:buNone/>
              <a:defRPr sz="1973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579"/>
            </a:lvl1pPr>
            <a:lvl2pPr marL="451074" indent="0">
              <a:buNone/>
              <a:defRPr sz="1381"/>
            </a:lvl2pPr>
            <a:lvl3pPr marL="902147" indent="0">
              <a:buNone/>
              <a:defRPr sz="1184"/>
            </a:lvl3pPr>
            <a:lvl4pPr marL="1353221" indent="0">
              <a:buNone/>
              <a:defRPr sz="987"/>
            </a:lvl4pPr>
            <a:lvl5pPr marL="1804294" indent="0">
              <a:buNone/>
              <a:defRPr sz="987"/>
            </a:lvl5pPr>
            <a:lvl6pPr marL="2255368" indent="0">
              <a:buNone/>
              <a:defRPr sz="987"/>
            </a:lvl6pPr>
            <a:lvl7pPr marL="2706441" indent="0">
              <a:buNone/>
              <a:defRPr sz="987"/>
            </a:lvl7pPr>
            <a:lvl8pPr marL="3157515" indent="0">
              <a:buNone/>
              <a:defRPr sz="987"/>
            </a:lvl8pPr>
            <a:lvl9pPr marL="3608588" indent="0">
              <a:buNone/>
              <a:defRPr sz="987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913624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134209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6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26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00643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6"/>
            <a:ext cx="10515600" cy="1500187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4350">
              <a:defRPr/>
            </a:pPr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514350">
                <a:defRPr/>
              </a:pPr>
              <a:t>2025/4/11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14350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4350">
              <a:defRPr/>
            </a:pPr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514350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9342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4350">
              <a:defRPr/>
            </a:pPr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514350">
                <a:defRPr/>
              </a:pPr>
              <a:t>2025/4/11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14350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4350">
              <a:defRPr/>
            </a:pPr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514350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7944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5" y="1681163"/>
            <a:ext cx="5183188" cy="82391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5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4350">
              <a:defRPr/>
            </a:pPr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514350">
                <a:defRPr/>
              </a:pPr>
              <a:t>2025/4/11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14350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4350">
              <a:defRPr/>
            </a:pPr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514350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0128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2" y="2438402"/>
            <a:ext cx="12191997" cy="4005651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577331"/>
            <a:ext cx="12818077" cy="201070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124036" y="4673626"/>
            <a:ext cx="12173527" cy="162082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475" y="5356592"/>
            <a:ext cx="12210475" cy="1501408"/>
          </a:xfrm>
          <a:prstGeom prst="rect">
            <a:avLst/>
          </a:prstGeom>
        </p:spPr>
      </p:pic>
      <p:grpSp>
        <p:nvGrpSpPr>
          <p:cNvPr id="10" name="组合 9"/>
          <p:cNvGrpSpPr/>
          <p:nvPr userDrawn="1"/>
        </p:nvGrpSpPr>
        <p:grpSpPr>
          <a:xfrm>
            <a:off x="234145" y="4254139"/>
            <a:ext cx="926612" cy="1772052"/>
            <a:chOff x="181346" y="1761375"/>
            <a:chExt cx="1517253" cy="2901593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11280801" y="4581151"/>
            <a:ext cx="824569" cy="127943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4350">
              <a:defRPr/>
            </a:pPr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514350">
                <a:defRPr/>
              </a:pPr>
              <a:t>2025/4/11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14350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4350">
              <a:defRPr/>
            </a:pPr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514350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7304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2149645"/>
            <a:ext cx="12192000" cy="47083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01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1"/>
            <a:ext cx="12192000" cy="2470477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4350">
              <a:defRPr/>
            </a:pPr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514350">
                <a:defRPr/>
              </a:pPr>
              <a:t>2025/4/11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14350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4350">
              <a:defRPr/>
            </a:pPr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514350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8798014" y="-32952"/>
            <a:ext cx="3393991" cy="3285056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523383"/>
            <a:ext cx="12818077" cy="2010708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16142" y="4673626"/>
            <a:ext cx="12173527" cy="162082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06114"/>
            <a:ext cx="12192000" cy="1651889"/>
          </a:xfrm>
          <a:prstGeom prst="rect">
            <a:avLst/>
          </a:prstGeom>
        </p:spPr>
      </p:pic>
      <p:pic>
        <p:nvPicPr>
          <p:cNvPr id="47" name="图片 46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11280801" y="4581151"/>
            <a:ext cx="824569" cy="1279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5543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2149645"/>
            <a:ext cx="12192000" cy="47083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01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1"/>
            <a:ext cx="12192000" cy="247047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8798014" y="-32952"/>
            <a:ext cx="3393991" cy="3285056"/>
          </a:xfrm>
          <a:prstGeom prst="rect">
            <a:avLst/>
          </a:prstGeom>
        </p:spPr>
      </p:pic>
      <p:pic>
        <p:nvPicPr>
          <p:cNvPr id="48" name="图片 47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227"/>
          <a:stretch>
            <a:fillRect/>
          </a:stretch>
        </p:blipFill>
        <p:spPr>
          <a:xfrm>
            <a:off x="-18475" y="5570769"/>
            <a:ext cx="12818077" cy="1141533"/>
          </a:xfrm>
          <a:prstGeom prst="rect">
            <a:avLst/>
          </a:prstGeom>
        </p:spPr>
      </p:pic>
      <p:pic>
        <p:nvPicPr>
          <p:cNvPr id="49" name="图片 48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 b="8110"/>
          <a:stretch>
            <a:fillRect/>
          </a:stretch>
        </p:blipFill>
        <p:spPr>
          <a:xfrm>
            <a:off x="9945" y="5316713"/>
            <a:ext cx="12173527" cy="1489373"/>
          </a:xfrm>
          <a:prstGeom prst="rect">
            <a:avLst/>
          </a:prstGeom>
        </p:spPr>
      </p:pic>
      <p:pic>
        <p:nvPicPr>
          <p:cNvPr id="50" name="图片 49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474" y="6189784"/>
            <a:ext cx="12206689" cy="668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0223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2149645"/>
            <a:ext cx="12192000" cy="47083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01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1"/>
            <a:ext cx="12192000" cy="247047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8798014" y="-32952"/>
            <a:ext cx="3393991" cy="3285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365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10.JP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image" Target="../media/image1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8621">
              <a:srgbClr val="00B0F0"/>
            </a:gs>
            <a:gs pos="63000">
              <a:srgbClr val="2CC7ED"/>
            </a:gs>
            <a:gs pos="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14350">
              <a:defRPr/>
            </a:pPr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514350">
                <a:defRPr/>
              </a:pPr>
              <a:t>2025/4/11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3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14350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14350">
              <a:defRPr/>
            </a:pPr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514350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04448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2475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588" indent="-128588" algn="l" defTabSz="5143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97BC31-D7C2-4871-BF37-6EA61146175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3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0E44FF-5ED0-4D95-A1D9-170A2076FB7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25" y="0"/>
            <a:ext cx="12160956" cy="6933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47545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l" defTabSz="902147" rtl="0" eaLnBrk="1" latinLnBrk="0" hangingPunct="1">
        <a:lnSpc>
          <a:spcPct val="90000"/>
        </a:lnSpc>
        <a:spcBef>
          <a:spcPct val="0"/>
        </a:spcBef>
        <a:buNone/>
        <a:defRPr sz="434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5537" indent="-225537" algn="l" defTabSz="902147" rtl="0" eaLnBrk="1" latinLnBrk="0" hangingPunct="1">
        <a:lnSpc>
          <a:spcPct val="90000"/>
        </a:lnSpc>
        <a:spcBef>
          <a:spcPts val="987"/>
        </a:spcBef>
        <a:buFont typeface="Arial" panose="020B0604020202020204" pitchFamily="34" charset="0"/>
        <a:buChar char="•"/>
        <a:defRPr sz="2762" kern="1200">
          <a:solidFill>
            <a:schemeClr val="tx1"/>
          </a:solidFill>
          <a:latin typeface="+mn-lt"/>
          <a:ea typeface="+mn-ea"/>
          <a:cs typeface="+mn-cs"/>
        </a:defRPr>
      </a:lvl1pPr>
      <a:lvl2pPr marL="676610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2368" kern="1200">
          <a:solidFill>
            <a:schemeClr val="tx1"/>
          </a:solidFill>
          <a:latin typeface="+mn-lt"/>
          <a:ea typeface="+mn-ea"/>
          <a:cs typeface="+mn-cs"/>
        </a:defRPr>
      </a:lvl2pPr>
      <a:lvl3pPr marL="1127684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973" kern="1200">
          <a:solidFill>
            <a:schemeClr val="tx1"/>
          </a:solidFill>
          <a:latin typeface="+mn-lt"/>
          <a:ea typeface="+mn-ea"/>
          <a:cs typeface="+mn-cs"/>
        </a:defRPr>
      </a:lvl3pPr>
      <a:lvl4pPr marL="1578757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4pPr>
      <a:lvl5pPr marL="2029831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5pPr>
      <a:lvl6pPr marL="2480904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6pPr>
      <a:lvl7pPr marL="2931978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7pPr>
      <a:lvl8pPr marL="3383051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8pPr>
      <a:lvl9pPr marL="3834125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1pPr>
      <a:lvl2pPr marL="451074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2pPr>
      <a:lvl3pPr marL="902147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3pPr>
      <a:lvl4pPr marL="1353221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4pPr>
      <a:lvl5pPr marL="1804294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5pPr>
      <a:lvl6pPr marL="2255368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6pPr>
      <a:lvl7pPr marL="2706441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7pPr>
      <a:lvl8pPr marL="3157515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8pPr>
      <a:lvl9pPr marL="3608588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9.png"/><Relationship Id="rId10" Type="http://schemas.openxmlformats.org/officeDocument/2006/relationships/image" Target="../media/image16.png"/><Relationship Id="rId4" Type="http://schemas.openxmlformats.org/officeDocument/2006/relationships/image" Target="../media/image12.png"/><Relationship Id="rId9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图片 8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1524000" y="2871789"/>
            <a:ext cx="9144000" cy="2253179"/>
          </a:xfrm>
          <a:prstGeom prst="rect">
            <a:avLst/>
          </a:prstGeom>
        </p:spPr>
      </p:pic>
      <p:pic>
        <p:nvPicPr>
          <p:cNvPr id="82" name="图片 8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3896517"/>
            <a:ext cx="9144000" cy="1131023"/>
          </a:xfrm>
          <a:prstGeom prst="rect">
            <a:avLst/>
          </a:prstGeom>
        </p:spPr>
      </p:pic>
      <p:sp>
        <p:nvSpPr>
          <p:cNvPr id="96" name="文本框 95"/>
          <p:cNvSpPr txBox="1"/>
          <p:nvPr/>
        </p:nvSpPr>
        <p:spPr>
          <a:xfrm>
            <a:off x="1752600" y="2314632"/>
            <a:ext cx="8610600" cy="1238255"/>
          </a:xfrm>
          <a:prstGeom prst="rect">
            <a:avLst/>
          </a:prstGeom>
          <a:noFill/>
        </p:spPr>
        <p:txBody>
          <a:bodyPr wrap="none" rtlCol="0">
            <a:prstTxWarp prst="textDoubleWave1">
              <a:avLst>
                <a:gd name="adj1" fmla="val 6250"/>
                <a:gd name="adj2" fmla="val 709"/>
              </a:avLst>
            </a:prstTxWarp>
            <a:spAutoFit/>
          </a:bodyPr>
          <a:lstStyle/>
          <a:p>
            <a:pPr defTabSz="514350">
              <a:defRPr/>
            </a:pPr>
            <a:r>
              <a:rPr lang="en-US" altLang="zh-CN" sz="2700" b="1" dirty="0" err="1">
                <a:solidFill>
                  <a:srgbClr val="FF505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Bài</a:t>
            </a:r>
            <a:r>
              <a:rPr lang="en-US" altLang="zh-CN" sz="2700" b="1" dirty="0">
                <a:solidFill>
                  <a:srgbClr val="FF505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700" b="1" dirty="0">
                <a:solidFill>
                  <a:srgbClr val="FF505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26: </a:t>
            </a:r>
            <a:r>
              <a:rPr lang="en-US" altLang="zh-CN" sz="2700" b="1" dirty="0" err="1">
                <a:solidFill>
                  <a:srgbClr val="FF505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Cùng</a:t>
            </a:r>
            <a:r>
              <a:rPr lang="en-US" altLang="zh-CN" sz="2700" b="1" dirty="0">
                <a:solidFill>
                  <a:srgbClr val="FF505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700" b="1" dirty="0" err="1">
                <a:solidFill>
                  <a:srgbClr val="FF505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khám</a:t>
            </a:r>
            <a:r>
              <a:rPr lang="en-US" altLang="zh-CN" sz="2700" b="1" dirty="0">
                <a:solidFill>
                  <a:srgbClr val="FF505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700" b="1" dirty="0" err="1">
                <a:solidFill>
                  <a:srgbClr val="FF505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phá</a:t>
            </a:r>
            <a:r>
              <a:rPr lang="en-US" altLang="zh-CN" sz="2700" b="1" dirty="0">
                <a:solidFill>
                  <a:srgbClr val="FF505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700" b="1" dirty="0" err="1">
                <a:solidFill>
                  <a:srgbClr val="FF505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bầu</a:t>
            </a:r>
            <a:r>
              <a:rPr lang="en-US" altLang="zh-CN" sz="2700" b="1" dirty="0">
                <a:solidFill>
                  <a:srgbClr val="FF505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700" b="1" dirty="0" err="1">
                <a:solidFill>
                  <a:srgbClr val="FF505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trời</a:t>
            </a:r>
            <a:r>
              <a:rPr lang="en-US" altLang="zh-CN" sz="2700" b="1" dirty="0">
                <a:solidFill>
                  <a:srgbClr val="FF505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(</a:t>
            </a:r>
            <a:r>
              <a:rPr lang="en-US" altLang="zh-CN" sz="2700" b="1" dirty="0" err="1">
                <a:solidFill>
                  <a:srgbClr val="FF505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ti</a:t>
            </a:r>
            <a:r>
              <a:rPr lang="vi-VN" altLang="zh-CN" sz="2700" b="1" dirty="0">
                <a:solidFill>
                  <a:srgbClr val="FF505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ết </a:t>
            </a:r>
            <a:r>
              <a:rPr lang="en-US" altLang="zh-CN" sz="2700" b="1" dirty="0">
                <a:solidFill>
                  <a:srgbClr val="FF505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3</a:t>
            </a:r>
            <a:r>
              <a:rPr lang="vi-VN" altLang="zh-CN" sz="2700" b="1" dirty="0">
                <a:solidFill>
                  <a:srgbClr val="FF505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)</a:t>
            </a:r>
            <a:endParaRPr lang="zh-CN" altLang="en-US" sz="2700" b="1" dirty="0">
              <a:solidFill>
                <a:srgbClr val="FF5050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89" name="图片 8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7615881" y="1481652"/>
            <a:ext cx="1909120" cy="1847844"/>
          </a:xfrm>
          <a:prstGeom prst="rect">
            <a:avLst/>
          </a:prstGeom>
        </p:spPr>
      </p:pic>
      <p:pic>
        <p:nvPicPr>
          <p:cNvPr id="80" name="图片 7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77432"/>
          <a:stretch>
            <a:fillRect/>
          </a:stretch>
        </p:blipFill>
        <p:spPr>
          <a:xfrm>
            <a:off x="1524000" y="4168366"/>
            <a:ext cx="2667000" cy="911711"/>
          </a:xfrm>
          <a:prstGeom prst="rect">
            <a:avLst/>
          </a:prstGeom>
        </p:spPr>
      </p:pic>
      <p:grpSp>
        <p:nvGrpSpPr>
          <p:cNvPr id="108" name="组合 107"/>
          <p:cNvGrpSpPr/>
          <p:nvPr/>
        </p:nvGrpSpPr>
        <p:grpSpPr>
          <a:xfrm>
            <a:off x="1920713" y="3344058"/>
            <a:ext cx="1781367" cy="1636263"/>
            <a:chOff x="181346" y="1761375"/>
            <a:chExt cx="1517253" cy="2901593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86" name="图片 8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62"/>
          <a:stretch>
            <a:fillRect/>
          </a:stretch>
        </p:blipFill>
        <p:spPr>
          <a:xfrm>
            <a:off x="7848601" y="4185019"/>
            <a:ext cx="2843611" cy="911711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8534400" y="3362642"/>
            <a:ext cx="2040734" cy="1899692"/>
          </a:xfrm>
          <a:prstGeom prst="rect">
            <a:avLst/>
          </a:prstGeom>
        </p:spPr>
      </p:pic>
      <p:sp>
        <p:nvSpPr>
          <p:cNvPr id="92" name="任意多边形 91"/>
          <p:cNvSpPr/>
          <p:nvPr/>
        </p:nvSpPr>
        <p:spPr>
          <a:xfrm>
            <a:off x="1451606" y="5047557"/>
            <a:ext cx="9144000" cy="454917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C4D8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14350">
              <a:defRPr/>
            </a:pPr>
            <a:endParaRPr lang="zh-CN" altLang="en-US" sz="1013">
              <a:solidFill>
                <a:prstClr val="white"/>
              </a:solidFill>
              <a:latin typeface="DFPOP1-W9"/>
              <a:cs typeface="+mn-ea"/>
              <a:sym typeface="+mn-lt"/>
            </a:endParaRPr>
          </a:p>
        </p:txBody>
      </p:sp>
      <p:sp>
        <p:nvSpPr>
          <p:cNvPr id="111" name="任意多边形 110"/>
          <p:cNvSpPr/>
          <p:nvPr/>
        </p:nvSpPr>
        <p:spPr>
          <a:xfrm>
            <a:off x="1524000" y="5676636"/>
            <a:ext cx="9144000" cy="1181364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8CB8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14350">
              <a:defRPr/>
            </a:pPr>
            <a:endParaRPr lang="zh-CN" altLang="en-US" sz="1013">
              <a:solidFill>
                <a:prstClr val="white"/>
              </a:solidFill>
              <a:latin typeface="DFPOP1-W9"/>
              <a:cs typeface="+mn-ea"/>
              <a:sym typeface="+mn-lt"/>
            </a:endParaRPr>
          </a:p>
        </p:txBody>
      </p:sp>
      <p:sp>
        <p:nvSpPr>
          <p:cNvPr id="112" name="任意多边形 111"/>
          <p:cNvSpPr/>
          <p:nvPr/>
        </p:nvSpPr>
        <p:spPr>
          <a:xfrm>
            <a:off x="1524000" y="5396805"/>
            <a:ext cx="9144000" cy="284718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679C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14350">
              <a:defRPr/>
            </a:pPr>
            <a:endParaRPr lang="zh-CN" altLang="en-US" sz="1013">
              <a:solidFill>
                <a:prstClr val="white"/>
              </a:solidFill>
              <a:latin typeface="DFPOP1-W9"/>
              <a:cs typeface="+mn-ea"/>
              <a:sym typeface="+mn-lt"/>
            </a:endParaRPr>
          </a:p>
        </p:txBody>
      </p:sp>
      <p:sp>
        <p:nvSpPr>
          <p:cNvPr id="25" name="矩形 8">
            <a:extLst>
              <a:ext uri="{FF2B5EF4-FFF2-40B4-BE49-F238E27FC236}">
                <a16:creationId xmlns:a16="http://schemas.microsoft.com/office/drawing/2014/main" id="{6F1162E0-5263-4568-95A7-97DE0AA56844}"/>
              </a:ext>
            </a:extLst>
          </p:cNvPr>
          <p:cNvSpPr/>
          <p:nvPr/>
        </p:nvSpPr>
        <p:spPr>
          <a:xfrm>
            <a:off x="3817305" y="1782435"/>
            <a:ext cx="44732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514350">
              <a:defRPr/>
            </a:pPr>
            <a:r>
              <a:rPr lang="en-US" altLang="zh-CN" sz="2400" b="1" dirty="0">
                <a:solidFill>
                  <a:srgbClr val="FFFF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TỰ NHIÊN XÃ HỘI</a:t>
            </a:r>
            <a:endParaRPr lang="zh-CN" altLang="en-US" sz="2400" b="1" dirty="0">
              <a:solidFill>
                <a:srgbClr val="FFFF00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29" name="矩形 8">
            <a:extLst>
              <a:ext uri="{FF2B5EF4-FFF2-40B4-BE49-F238E27FC236}">
                <a16:creationId xmlns:a16="http://schemas.microsoft.com/office/drawing/2014/main" id="{6F1162E0-5263-4568-95A7-97DE0AA56844}"/>
              </a:ext>
            </a:extLst>
          </p:cNvPr>
          <p:cNvSpPr/>
          <p:nvPr/>
        </p:nvSpPr>
        <p:spPr>
          <a:xfrm>
            <a:off x="3033519" y="255681"/>
            <a:ext cx="59801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514350">
              <a:defRPr/>
            </a:pPr>
            <a:r>
              <a:rPr lang="en-US" altLang="zh-CN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UBND QUẬN DƯƠNG KINH</a:t>
            </a:r>
          </a:p>
          <a:p>
            <a:pPr algn="ctr" defTabSz="514350">
              <a:defRPr/>
            </a:pPr>
            <a:r>
              <a:rPr lang="en-US" altLang="zh-CN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TRƯỜNG TIỂU HỌC ANH DŨNG</a:t>
            </a:r>
            <a:endParaRPr lang="zh-CN" altLang="en-US" b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5130389" y="902011"/>
            <a:ext cx="1847088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1540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4E0E008-6329-497D-ABEC-B058BC4269B2}"/>
              </a:ext>
            </a:extLst>
          </p:cNvPr>
          <p:cNvSpPr txBox="1"/>
          <p:nvPr/>
        </p:nvSpPr>
        <p:spPr>
          <a:xfrm>
            <a:off x="2971800" y="1676401"/>
            <a:ext cx="6705600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</a:p>
          <a:p>
            <a:pPr algn="ctr">
              <a:defRPr/>
            </a:pPr>
            <a:r>
              <a:rPr lang="en-US" sz="4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4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4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4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4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bầu</a:t>
            </a:r>
            <a:r>
              <a:rPr lang="en-US" sz="4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4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4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ban </a:t>
            </a:r>
            <a:r>
              <a:rPr lang="en-US" sz="4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ngàyvà</a:t>
            </a:r>
            <a:r>
              <a:rPr lang="en-US" sz="4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ban </a:t>
            </a:r>
            <a:r>
              <a:rPr lang="en-US" sz="4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sz="4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sz="4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endParaRPr lang="en-US" sz="48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44339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5372323-0DE7-4CD6-8FF2-8AB1E29A47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2200" y="2057401"/>
            <a:ext cx="6324600" cy="381364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3DB981B-89BB-4649-B3AF-CB0B5D71FC94}"/>
              </a:ext>
            </a:extLst>
          </p:cNvPr>
          <p:cNvSpPr txBox="1"/>
          <p:nvPr/>
        </p:nvSpPr>
        <p:spPr>
          <a:xfrm>
            <a:off x="2514600" y="838201"/>
            <a:ext cx="6019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bầu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ban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ban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8440449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8B195772-E06E-49E0-87DB-72CFEB149E2A}"/>
              </a:ext>
            </a:extLst>
          </p:cNvPr>
          <p:cNvSpPr txBox="1"/>
          <p:nvPr/>
        </p:nvSpPr>
        <p:spPr>
          <a:xfrm>
            <a:off x="4038600" y="1066801"/>
            <a:ext cx="3429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Bầu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mây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CFA5223-97B2-4789-92BA-2217D5BE7AE3}"/>
              </a:ext>
            </a:extLst>
          </p:cNvPr>
          <p:cNvSpPr txBox="1"/>
          <p:nvPr/>
        </p:nvSpPr>
        <p:spPr>
          <a:xfrm>
            <a:off x="4038600" y="2168637"/>
            <a:ext cx="4724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Mây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ban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ban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4F073CB-1C2F-4512-BC7D-2C25D49FAC35}"/>
              </a:ext>
            </a:extLst>
          </p:cNvPr>
          <p:cNvSpPr txBox="1"/>
          <p:nvPr/>
        </p:nvSpPr>
        <p:spPr>
          <a:xfrm>
            <a:off x="4038600" y="3393584"/>
            <a:ext cx="4572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Khi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376672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DE4B7543-0852-4529-B813-5AE437A15E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1674" y="762000"/>
            <a:ext cx="4679456" cy="403824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6036877-79A0-4B66-AADB-E8ADD1D209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0209" y="4648200"/>
            <a:ext cx="4421658" cy="14478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FBC51861-456D-47C0-88F4-D3A2805883FA}"/>
              </a:ext>
            </a:extLst>
          </p:cNvPr>
          <p:cNvSpPr txBox="1"/>
          <p:nvPr/>
        </p:nvSpPr>
        <p:spPr>
          <a:xfrm>
            <a:off x="7620000" y="1524001"/>
            <a:ext cx="2438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ích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ta?</a:t>
            </a:r>
          </a:p>
        </p:txBody>
      </p:sp>
    </p:spTree>
    <p:extLst>
      <p:ext uri="{BB962C8B-B14F-4D97-AF65-F5344CB8AC3E}">
        <p14:creationId xmlns:p14="http://schemas.microsoft.com/office/powerpoint/2010/main" val="2038705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75300C8-A7D8-44BF-8EBF-BB01BE1303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0" y="1752600"/>
            <a:ext cx="5715000" cy="470829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84BFBE3-DB76-423F-AA58-F8BF7067E4CE}"/>
              </a:ext>
            </a:extLst>
          </p:cNvPr>
          <p:cNvSpPr txBox="1"/>
          <p:nvPr/>
        </p:nvSpPr>
        <p:spPr>
          <a:xfrm>
            <a:off x="2895600" y="685801"/>
            <a:ext cx="533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ban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dộng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ban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554246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F6E4B04-B4E0-4A4E-97BC-98BE583396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7152" y="2286000"/>
            <a:ext cx="3200400" cy="250363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C53C5D4-BBE4-44E1-9EEA-FA2CE27873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5600" y="4724400"/>
            <a:ext cx="3200400" cy="185286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FF7F877-27C4-4999-9CB5-7C66FD944D0F}"/>
              </a:ext>
            </a:extLst>
          </p:cNvPr>
          <p:cNvSpPr txBox="1"/>
          <p:nvPr/>
        </p:nvSpPr>
        <p:spPr>
          <a:xfrm>
            <a:off x="3962400" y="533401"/>
            <a:ext cx="426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EB8F25A-8D51-410C-8821-3ECC87807C1E}"/>
              </a:ext>
            </a:extLst>
          </p:cNvPr>
          <p:cNvSpPr txBox="1"/>
          <p:nvPr/>
        </p:nvSpPr>
        <p:spPr>
          <a:xfrm>
            <a:off x="2133600" y="1600200"/>
            <a:ext cx="3429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rèm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kín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rèm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C4586FA-338F-4A91-9585-B706B408A1C1}"/>
              </a:ext>
            </a:extLst>
          </p:cNvPr>
          <p:cNvSpPr txBox="1"/>
          <p:nvPr/>
        </p:nvSpPr>
        <p:spPr>
          <a:xfrm>
            <a:off x="2133600" y="3453065"/>
            <a:ext cx="3124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458955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p">
      <a:majorFont>
        <a:latin typeface="DFPOP1-W9"/>
        <a:ea typeface="华康少女文字W5"/>
        <a:cs typeface=""/>
      </a:majorFont>
      <a:minorFont>
        <a:latin typeface="DFPOP1-W9"/>
        <a:ea typeface="华康少女文字W5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154</Words>
  <Application>Microsoft Office PowerPoint</Application>
  <PresentationFormat>Widescreen</PresentationFormat>
  <Paragraphs>16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8" baseType="lpstr">
      <vt:lpstr>Arial-Rounded</vt:lpstr>
      <vt:lpstr>等线</vt:lpstr>
      <vt:lpstr>DFPOP1-W9</vt:lpstr>
      <vt:lpstr>宋体</vt:lpstr>
      <vt:lpstr>华康少女文字W5</vt:lpstr>
      <vt:lpstr>Arial</vt:lpstr>
      <vt:lpstr>Calibri</vt:lpstr>
      <vt:lpstr>Calibri Light</vt:lpstr>
      <vt:lpstr>Times New Roman</vt:lpstr>
      <vt:lpstr>Office 主题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1</cp:revision>
  <dcterms:created xsi:type="dcterms:W3CDTF">2025-04-10T17:08:46Z</dcterms:created>
  <dcterms:modified xsi:type="dcterms:W3CDTF">2025-04-10T17:09:11Z</dcterms:modified>
</cp:coreProperties>
</file>