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9"/>
  </p:notesMasterIdLst>
  <p:sldIdLst>
    <p:sldId id="346" r:id="rId3"/>
    <p:sldId id="264" r:id="rId4"/>
    <p:sldId id="299" r:id="rId5"/>
    <p:sldId id="333" r:id="rId6"/>
    <p:sldId id="334" r:id="rId7"/>
    <p:sldId id="32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23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8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3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5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8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1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8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50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3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4581150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8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5316712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6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4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0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32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4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96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2025/4/11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73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871788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516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795809" y="2314631"/>
            <a:ext cx="7552382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27: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Thời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luôn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thay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đổi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1)</a:t>
            </a: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1" y="148165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168365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396712" y="3344057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324600" y="4185018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010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72394" y="5047556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1782434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09518" y="255680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06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5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EEDE61-65D3-4983-9A24-8A3DA0B7307B}"/>
              </a:ext>
            </a:extLst>
          </p:cNvPr>
          <p:cNvSpPr txBox="1"/>
          <p:nvPr/>
        </p:nvSpPr>
        <p:spPr>
          <a:xfrm>
            <a:off x="1447800" y="39624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7831" y="126339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457199" y="662272"/>
            <a:ext cx="8005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C18D69-0651-4A65-8C12-128F16F14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54" y="1874792"/>
            <a:ext cx="4098856" cy="25576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3EF5C9-5290-44E2-8255-BAF81E8A5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510" y="1772424"/>
            <a:ext cx="4219836" cy="26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20C1E1-6510-4023-8E56-80F528613A61}"/>
              </a:ext>
            </a:extLst>
          </p:cNvPr>
          <p:cNvSpPr txBox="1"/>
          <p:nvPr/>
        </p:nvSpPr>
        <p:spPr>
          <a:xfrm>
            <a:off x="1295400" y="4572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độngThực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5B6C7-48CB-4688-AC19-0D811519B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04" y="2081310"/>
            <a:ext cx="6668164" cy="28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0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04FCCC-6768-4C4D-8EDC-E4C20C1CBD06}"/>
              </a:ext>
            </a:extLst>
          </p:cNvPr>
          <p:cNvSpPr txBox="1"/>
          <p:nvPr/>
        </p:nvSpPr>
        <p:spPr>
          <a:xfrm>
            <a:off x="21336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4D1AFA-FD82-4C5E-9053-64BDACDD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33" y="1219200"/>
            <a:ext cx="5019333" cy="49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7C9B54-EFD3-404B-8C98-4E722D4F75C4}"/>
              </a:ext>
            </a:extLst>
          </p:cNvPr>
          <p:cNvSpPr txBox="1"/>
          <p:nvPr/>
        </p:nvSpPr>
        <p:spPr>
          <a:xfrm>
            <a:off x="990600" y="121920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53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1784</TotalTime>
  <Words>136</Words>
  <Application>Microsoft Office PowerPoint</Application>
  <PresentationFormat>On-screen Show (4:3)</PresentationFormat>
  <Paragraphs>14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154</cp:revision>
  <dcterms:created xsi:type="dcterms:W3CDTF">2020-08-08T13:30:12Z</dcterms:created>
  <dcterms:modified xsi:type="dcterms:W3CDTF">2025-04-11T11:07:42Z</dcterms:modified>
</cp:coreProperties>
</file>