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8"/>
  </p:notesMasterIdLst>
  <p:sldIdLst>
    <p:sldId id="338" r:id="rId3"/>
    <p:sldId id="335" r:id="rId4"/>
    <p:sldId id="336" r:id="rId5"/>
    <p:sldId id="337" r:id="rId6"/>
    <p:sldId id="32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06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18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8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28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80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52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1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6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8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4581150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06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6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3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4581150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8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8" y="5316712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9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16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04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62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31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47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0" y="2871788"/>
            <a:ext cx="9144000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516"/>
            <a:ext cx="9144000" cy="1131023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795809" y="2314631"/>
            <a:ext cx="7552382" cy="123825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27: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Thời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luôn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thay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đổi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2)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1" y="1481652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168365"/>
            <a:ext cx="2667000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396712" y="3344057"/>
            <a:ext cx="1781367" cy="163626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6324600" y="4185018"/>
            <a:ext cx="2843611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010400" y="3362642"/>
            <a:ext cx="204073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72394" y="5047556"/>
            <a:ext cx="9144000" cy="4549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0" y="5676636"/>
            <a:ext cx="9144000" cy="118136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0" y="5396805"/>
            <a:ext cx="9144000" cy="28471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93305" y="1782434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09518" y="255680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06389" y="902011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10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218EBA-A2CE-434D-8B33-A497CB315A57}"/>
              </a:ext>
            </a:extLst>
          </p:cNvPr>
          <p:cNvSpPr txBox="1"/>
          <p:nvPr/>
        </p:nvSpPr>
        <p:spPr>
          <a:xfrm>
            <a:off x="1181100" y="9144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74336C-9E31-46EE-94F5-EA0E63A84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38" y="2055793"/>
            <a:ext cx="4134173" cy="251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7FD2F3-2E1C-4965-B60B-2A6FC65B0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464" y="2119297"/>
            <a:ext cx="4038600" cy="24210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EBA05D-FB06-4BDE-A5D1-0D158ABACD76}"/>
              </a:ext>
            </a:extLst>
          </p:cNvPr>
          <p:cNvSpPr txBox="1"/>
          <p:nvPr/>
        </p:nvSpPr>
        <p:spPr>
          <a:xfrm>
            <a:off x="2971800" y="304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14499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7E66CB-76F1-48B1-A8C6-ECBFE7A653F0}"/>
              </a:ext>
            </a:extLst>
          </p:cNvPr>
          <p:cNvSpPr txBox="1"/>
          <p:nvPr/>
        </p:nvSpPr>
        <p:spPr>
          <a:xfrm>
            <a:off x="1066800" y="3810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EE4E9-1432-4CEB-B654-88530C901B35}"/>
              </a:ext>
            </a:extLst>
          </p:cNvPr>
          <p:cNvSpPr txBox="1"/>
          <p:nvPr/>
        </p:nvSpPr>
        <p:spPr>
          <a:xfrm>
            <a:off x="1068946" y="1219200"/>
            <a:ext cx="5771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quay? 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quay?</a:t>
            </a:r>
          </a:p>
        </p:txBody>
      </p:sp>
    </p:spTree>
    <p:extLst>
      <p:ext uri="{BB962C8B-B14F-4D97-AF65-F5344CB8AC3E}">
        <p14:creationId xmlns:p14="http://schemas.microsoft.com/office/powerpoint/2010/main" val="19614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91797D-AFFD-42BC-89CA-84F25C37FB12}"/>
              </a:ext>
            </a:extLst>
          </p:cNvPr>
          <p:cNvSpPr txBox="1"/>
          <p:nvPr/>
        </p:nvSpPr>
        <p:spPr>
          <a:xfrm>
            <a:off x="1007305" y="1173734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45D1A0-ED38-4459-A223-6F042558F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23" y="1701247"/>
            <a:ext cx="6154177" cy="4775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89A7B4-4F4A-4F66-9655-DCB640775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552" y="211912"/>
            <a:ext cx="680372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A91A852-C53E-4C59-A724-EE968E3CE416}"/>
              </a:ext>
            </a:extLst>
          </p:cNvPr>
          <p:cNvSpPr txBox="1"/>
          <p:nvPr/>
        </p:nvSpPr>
        <p:spPr>
          <a:xfrm>
            <a:off x="897228" y="1447800"/>
            <a:ext cx="687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053A97-97A1-4D0D-BC9F-455FAD4C7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4" y="2438524"/>
            <a:ext cx="5610225" cy="377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1775</TotalTime>
  <Words>85</Words>
  <Application>Microsoft Office PowerPoint</Application>
  <PresentationFormat>On-screen Show (4:3)</PresentationFormat>
  <Paragraphs>11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Arial-Rounded</vt:lpstr>
      <vt:lpstr>DFPOP1-W9</vt:lpstr>
      <vt:lpstr>宋体</vt:lpstr>
      <vt:lpstr>华康少女文字W5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152</cp:revision>
  <dcterms:created xsi:type="dcterms:W3CDTF">2020-08-08T13:30:12Z</dcterms:created>
  <dcterms:modified xsi:type="dcterms:W3CDTF">2025-04-11T11:08:21Z</dcterms:modified>
</cp:coreProperties>
</file>