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8"/>
  </p:notesMasterIdLst>
  <p:sldIdLst>
    <p:sldId id="335" r:id="rId3"/>
    <p:sldId id="264" r:id="rId4"/>
    <p:sldId id="299" r:id="rId5"/>
    <p:sldId id="333" r:id="rId6"/>
    <p:sldId id="31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6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1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0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7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6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6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8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3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84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6200" y="2314631"/>
            <a:ext cx="8974934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28: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chủ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đề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Trái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đất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bầu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trời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1,2,3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55840" y="149621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F9AB7-0DA1-4C35-836C-992DE8D0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600200"/>
            <a:ext cx="4038095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20C1E1-6510-4023-8E56-80F528613A61}"/>
              </a:ext>
            </a:extLst>
          </p:cNvPr>
          <p:cNvSpPr txBox="1"/>
          <p:nvPr/>
        </p:nvSpPr>
        <p:spPr>
          <a:xfrm>
            <a:off x="514848" y="17526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BF018-2F0E-4A07-9B48-80BD5DBD9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40979"/>
            <a:ext cx="3980952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42CFD-929C-4AC3-9B70-5519FF65937E}"/>
              </a:ext>
            </a:extLst>
          </p:cNvPr>
          <p:cNvSpPr txBox="1"/>
          <p:nvPr/>
        </p:nvSpPr>
        <p:spPr>
          <a:xfrm>
            <a:off x="1371600" y="3124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1801</TotalTime>
  <Words>84</Words>
  <Application>Microsoft Office PowerPoint</Application>
  <PresentationFormat>On-screen Show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155</cp:revision>
  <dcterms:created xsi:type="dcterms:W3CDTF">2020-08-08T13:30:12Z</dcterms:created>
  <dcterms:modified xsi:type="dcterms:W3CDTF">2025-04-11T11:10:21Z</dcterms:modified>
</cp:coreProperties>
</file>