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8"/>
  </p:notesMasterIdLst>
  <p:sldIdLst>
    <p:sldId id="288" r:id="rId5"/>
    <p:sldId id="275" r:id="rId6"/>
    <p:sldId id="276" r:id="rId7"/>
    <p:sldId id="277" r:id="rId8"/>
    <p:sldId id="278" r:id="rId9"/>
    <p:sldId id="279" r:id="rId10"/>
    <p:sldId id="281" r:id="rId11"/>
    <p:sldId id="282" r:id="rId12"/>
    <p:sldId id="283" r:id="rId13"/>
    <p:sldId id="284" r:id="rId14"/>
    <p:sldId id="285" r:id="rId15"/>
    <p:sldId id="286" r:id="rId16"/>
    <p:sldId id="287" r:id="rId17"/>
  </p:sldIdLst>
  <p:sldSz cx="9144000" cy="5143500" type="screen16x9"/>
  <p:notesSz cx="6858000" cy="9144000"/>
  <p:embeddedFontLst>
    <p:embeddedFont>
      <p:font typeface="Arial-Rounded" panose="020B0500000000000000" charset="0"/>
      <p:regular r:id="rId19"/>
    </p:embeddedFont>
    <p:embeddedFont>
      <p:font typeface="HL Hoctro" panose="020B0604020202020204" charset="0"/>
      <p:regular r:id="rId20"/>
    </p:embeddedFont>
    <p:embeddedFont>
      <p:font typeface="宋体" panose="02010600030101010101" pitchFamily="2" charset="-122"/>
      <p:regular r:id="rId21"/>
    </p:embeddedFont>
    <p:embeddedFont>
      <p:font typeface="DFPOP1-W9" panose="02010609010101010101" pitchFamily="1" charset="-128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88"/>
            <p14:sldId id="275"/>
            <p14:sldId id="276"/>
            <p14:sldId id="277"/>
            <p14:sldId id="278"/>
            <p14:sldId id="279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70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57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34346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6754" y="2840391"/>
            <a:ext cx="515319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1: TÔI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LÀ HỌC SINH LỚP 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3739" y="2171411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4887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800" y="781218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55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71901" r="14033" b="9549"/>
          <a:stretch/>
        </p:blipFill>
        <p:spPr>
          <a:xfrm>
            <a:off x="157861" y="1056639"/>
            <a:ext cx="8828278" cy="3432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38354" y="563304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4008474" y="1807535"/>
            <a:ext cx="1935126" cy="4890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4D1F74B1-A493-4F90-83D0-FFDCD4969EF8}"/>
              </a:ext>
            </a:extLst>
          </p:cNvPr>
          <p:cNvSpPr/>
          <p:nvPr/>
        </p:nvSpPr>
        <p:spPr>
          <a:xfrm>
            <a:off x="3125972" y="2296633"/>
            <a:ext cx="616688" cy="4890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6E86600A-260E-4EDA-8C1F-2E79C8D20FB9}"/>
              </a:ext>
            </a:extLst>
          </p:cNvPr>
          <p:cNvSpPr/>
          <p:nvPr/>
        </p:nvSpPr>
        <p:spPr>
          <a:xfrm>
            <a:off x="4465674" y="2327201"/>
            <a:ext cx="616688" cy="4890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9" t="12713" r="9732" b="78613"/>
          <a:stretch/>
        </p:blipFill>
        <p:spPr>
          <a:xfrm>
            <a:off x="263347" y="1599576"/>
            <a:ext cx="8719287" cy="1821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51995" y="54178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2581835" y="1678193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học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E70D5203-C913-4D7A-BAE1-08A9F14E5A39}"/>
              </a:ext>
            </a:extLst>
          </p:cNvPr>
          <p:cNvSpPr/>
          <p:nvPr/>
        </p:nvSpPr>
        <p:spPr>
          <a:xfrm>
            <a:off x="4900323" y="1678193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đẹp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7118977" y="1678192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ách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vở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CBBFFB9C-BE2C-49E6-A050-4CD40B5FD726}"/>
              </a:ext>
            </a:extLst>
          </p:cNvPr>
          <p:cNvSpPr/>
          <p:nvPr/>
        </p:nvSpPr>
        <p:spPr>
          <a:xfrm>
            <a:off x="4755091" y="2445300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ữ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F504A1A-8443-494E-BC4E-32D77EFC1CE9}"/>
              </a:ext>
            </a:extLst>
          </p:cNvPr>
          <p:cNvSpPr/>
          <p:nvPr/>
        </p:nvSpPr>
        <p:spPr>
          <a:xfrm>
            <a:off x="2581835" y="2427099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anh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ảnh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34226D4E-3F01-4C02-81D6-DF350CD10A44}"/>
              </a:ext>
            </a:extLst>
          </p:cNvPr>
          <p:cNvSpPr/>
          <p:nvPr/>
        </p:nvSpPr>
        <p:spPr>
          <a:xfrm>
            <a:off x="7134039" y="242709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vui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ơi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" t="49923" r="5129" b="8389"/>
          <a:stretch/>
        </p:blipFill>
        <p:spPr>
          <a:xfrm>
            <a:off x="4572000" y="1247888"/>
            <a:ext cx="4645860" cy="350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08540" y="262090"/>
            <a:ext cx="6386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ý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EE7D316-1524-4456-B263-AED08A2F4A8F}"/>
              </a:ext>
            </a:extLst>
          </p:cNvPr>
          <p:cNvSpPr/>
          <p:nvPr/>
        </p:nvSpPr>
        <p:spPr>
          <a:xfrm>
            <a:off x="400963" y="955500"/>
            <a:ext cx="4095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D33C0DE-D76D-49EC-9F5F-2EB09012767C}"/>
              </a:ext>
            </a:extLst>
          </p:cNvPr>
          <p:cNvSpPr/>
          <p:nvPr/>
        </p:nvSpPr>
        <p:spPr>
          <a:xfrm>
            <a:off x="105128" y="1648910"/>
            <a:ext cx="49617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sớm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nhè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ngóng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endParaRPr lang="en-US" altLang="zh-C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ảnh chụp màn hình&#10;&#10;Mô tả được tạo tự động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33558" r="14396" b="45268"/>
          <a:stretch/>
        </p:blipFill>
        <p:spPr>
          <a:xfrm>
            <a:off x="1345915" y="824890"/>
            <a:ext cx="6082301" cy="349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19177" y="329765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ảnh chụp màn hình&#10;&#10;Mô tả được tạo tự động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59298" r="5553" b="4637"/>
          <a:stretch/>
        </p:blipFill>
        <p:spPr>
          <a:xfrm>
            <a:off x="269822" y="0"/>
            <a:ext cx="8664316" cy="5950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334508"/>
            <a:ext cx="9143999" cy="636770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Ai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91123" y="50607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3107722" y="1001203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704767" y="203132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7752711" y="199038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7881736" y="2489862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4391245" y="294864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759359" y="393764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561855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Ai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					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Trung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Sơn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16688" y="679268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616688" y="2090054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902054" y="1637731"/>
            <a:ext cx="8461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4360" y="2090054"/>
            <a:ext cx="8461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76552" y="2103702"/>
            <a:ext cx="18138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46925" y="4069307"/>
            <a:ext cx="199520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1" t="32390" r="10031" b="19294"/>
          <a:stretch/>
        </p:blipFill>
        <p:spPr>
          <a:xfrm>
            <a:off x="1045029" y="1463040"/>
            <a:ext cx="6766560" cy="3485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045029" y="8782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mấy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1045029" y="878265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Nam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097280" y="8782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Nam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294812" y="907257"/>
            <a:ext cx="7473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 ở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mục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3200" b="1" dirty="0">
              <a:solidFill>
                <a:srgbClr val="4CA42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1447212" y="1799757"/>
            <a:ext cx="32263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Nam </a:t>
            </a:r>
            <a:r>
              <a:rPr lang="en-US" altLang="zh-CN" sz="6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6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60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4462486" y="1793622"/>
            <a:ext cx="32263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60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4470400" y="1787487"/>
            <a:ext cx="32263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600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60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1A.</a:t>
            </a:r>
            <a:endParaRPr lang="zh-CN" altLang="en-US" sz="60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1949269" y="1087238"/>
            <a:ext cx="507129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207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2304869" y="1087237"/>
            <a:ext cx="2673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bổ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ích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036320" y="2551545"/>
            <a:ext cx="850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Nam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khen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087984" y="1107441"/>
            <a:ext cx="2673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3189514" y="2551546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6 -0.04382 L -0.25902 0.27901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6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3" b="36376"/>
          <a:stretch/>
        </p:blipFill>
        <p:spPr>
          <a:xfrm>
            <a:off x="1196378" y="1148079"/>
            <a:ext cx="6751244" cy="3432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38354" y="5633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206</Words>
  <Application>Microsoft Office PowerPoint</Application>
  <PresentationFormat>On-screen Show (16:9)</PresentationFormat>
  <Paragraphs>54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Times New Roman</vt:lpstr>
      <vt:lpstr>Arial</vt:lpstr>
      <vt:lpstr>Arial-Rounded</vt:lpstr>
      <vt:lpstr>HL Hoctro</vt:lpstr>
      <vt:lpstr>宋体</vt:lpstr>
      <vt:lpstr>DFPOP1-W9</vt:lpstr>
      <vt:lpstr>华康少女文字W5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User</cp:lastModifiedBy>
  <cp:revision>21</cp:revision>
  <dcterms:created xsi:type="dcterms:W3CDTF">2020-08-13T09:19:08Z</dcterms:created>
  <dcterms:modified xsi:type="dcterms:W3CDTF">2025-04-05T07:19:26Z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