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26"/>
  </p:notesMasterIdLst>
  <p:sldIdLst>
    <p:sldId id="303" r:id="rId3"/>
    <p:sldId id="258" r:id="rId4"/>
    <p:sldId id="288" r:id="rId5"/>
    <p:sldId id="260" r:id="rId6"/>
    <p:sldId id="281" r:id="rId7"/>
    <p:sldId id="282" r:id="rId8"/>
    <p:sldId id="261" r:id="rId9"/>
    <p:sldId id="284" r:id="rId10"/>
    <p:sldId id="264" r:id="rId11"/>
    <p:sldId id="290" r:id="rId12"/>
    <p:sldId id="291" r:id="rId13"/>
    <p:sldId id="267" r:id="rId14"/>
    <p:sldId id="269" r:id="rId15"/>
    <p:sldId id="271" r:id="rId16"/>
    <p:sldId id="294" r:id="rId17"/>
    <p:sldId id="298" r:id="rId18"/>
    <p:sldId id="299" r:id="rId19"/>
    <p:sldId id="300" r:id="rId20"/>
    <p:sldId id="297" r:id="rId21"/>
    <p:sldId id="273" r:id="rId22"/>
    <p:sldId id="274" r:id="rId23"/>
    <p:sldId id="276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75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806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844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322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199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067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967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059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577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982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727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342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981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779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19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110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647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10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93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20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2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954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07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30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02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69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9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6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3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8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9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4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95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2: ĐÔI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TAI XẤU XÍ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341632" y="381805"/>
            <a:ext cx="878538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Chuyện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gì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xảy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ra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trong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và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các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bạn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chơi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xa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?</a:t>
            </a:r>
            <a:endParaRPr sz="3200" b="1" dirty="0">
              <a:solidFill>
                <a:srgbClr val="4CA42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427395" y="403874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Trong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đi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chơi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xa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và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các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bạn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đã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quên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khuấy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đường</a:t>
            </a:r>
            <a:r>
              <a:rPr lang="en-US" sz="3200" b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về.</a:t>
            </a:r>
            <a:endParaRPr sz="3200" b="1" dirty="0">
              <a:solidFill>
                <a:srgbClr val="4CA42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pic>
        <p:nvPicPr>
          <p:cNvPr id="2050" name="Picture 2" descr="https://f2.photo.talk.zdn.vn/342378907592510301/bc83cb73e7cf1b9142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77" y="1481052"/>
            <a:ext cx="6220046" cy="34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641222" y="320005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Nhờ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đâu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mà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cả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nhóm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tìm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đường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về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nhà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?</a:t>
            </a:r>
            <a:endParaRPr sz="3200" b="1" dirty="0">
              <a:solidFill>
                <a:srgbClr val="4CA42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641222" y="288683"/>
            <a:ext cx="8321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Cả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nhóm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tìm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đường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về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nhà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nhờ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đôi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tai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thính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của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3200" b="1" dirty="0">
              <a:solidFill>
                <a:srgbClr val="4CA42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pic>
        <p:nvPicPr>
          <p:cNvPr id="3074" name="Picture 2" descr="https://f2.photo.talk.zdn.vn/4802795788117626046/0a22ecf7f74b0b1552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1" y="1517789"/>
            <a:ext cx="8569867" cy="340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Viết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câu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trả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lời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cho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câu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hỏi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 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ở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mục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3</a:t>
            </a:r>
            <a:endParaRPr sz="3200" b="1" dirty="0">
              <a:solidFill>
                <a:srgbClr val="4CA42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265813" y="1799757"/>
            <a:ext cx="820833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Cả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nhóm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đường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endParaRPr lang="en-US" sz="4000" b="1" dirty="0" smtClean="0">
              <a:solidFill>
                <a:srgbClr val="0070C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  <a:p>
            <a:pPr lvl="0"/>
            <a:endParaRPr lang="en-US" sz="4000" b="1" dirty="0">
              <a:solidFill>
                <a:srgbClr val="0070C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  <a:p>
            <a:pPr lvl="0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nhà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nhờ</a:t>
            </a:r>
            <a:endParaRPr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2633686" y="2723046"/>
            <a:ext cx="3226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(…).</a:t>
            </a:r>
            <a:endParaRPr sz="6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253676" y="3030823"/>
            <a:ext cx="584046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đôi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tai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thính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</a:t>
            </a: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1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"/>
          <p:cNvSpPr/>
          <p:nvPr/>
        </p:nvSpPr>
        <p:spPr>
          <a:xfrm>
            <a:off x="590107" y="1256534"/>
            <a:ext cx="7963786" cy="830956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4CA42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319177" y="207704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Chọn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từ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ngữ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để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hoàn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thiện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câu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và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viết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câu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vào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vở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</a:t>
            </a:r>
            <a:endParaRPr sz="3200" b="1" dirty="0">
              <a:solidFill>
                <a:srgbClr val="4CA42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797188" y="1345411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hạy</a:t>
            </a:r>
            <a:r>
              <a:rPr lang="en-US" sz="3200" b="1" dirty="0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nhanh</a:t>
            </a:r>
            <a:r>
              <a:rPr lang="en-US" sz="3200" b="1" dirty="0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</a:t>
            </a:r>
            <a:endParaRPr sz="3200" b="1" dirty="0">
              <a:solidFill>
                <a:schemeClr val="dk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590106" y="2528120"/>
            <a:ext cx="824554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Chú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mèo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nghe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chít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lũ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chuột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3200" b="1" dirty="0">
              <a:solidFill>
                <a:srgbClr val="0070C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417" name="Google Shape;417;p14"/>
          <p:cNvSpPr/>
          <p:nvPr/>
        </p:nvSpPr>
        <p:spPr>
          <a:xfrm>
            <a:off x="2870537" y="2528120"/>
            <a:ext cx="9042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(…)</a:t>
            </a:r>
            <a:endParaRPr sz="3200" b="1" dirty="0">
              <a:solidFill>
                <a:srgbClr val="0070C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9" name="Google Shape;414;p14"/>
          <p:cNvSpPr/>
          <p:nvPr/>
        </p:nvSpPr>
        <p:spPr>
          <a:xfrm>
            <a:off x="3870151" y="1351120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ỏng</a:t>
            </a:r>
            <a:r>
              <a:rPr lang="en-US" sz="3200" b="1" dirty="0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tai     </a:t>
            </a:r>
            <a:endParaRPr sz="3200" b="1" dirty="0">
              <a:solidFill>
                <a:schemeClr val="dk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10" name="Google Shape;414;p14"/>
          <p:cNvSpPr/>
          <p:nvPr/>
        </p:nvSpPr>
        <p:spPr>
          <a:xfrm>
            <a:off x="6475080" y="1315404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hính</a:t>
            </a:r>
            <a:r>
              <a:rPr lang="en-US" sz="3200" b="1" dirty="0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tai</a:t>
            </a:r>
            <a:endParaRPr sz="3200" b="1" dirty="0">
              <a:solidFill>
                <a:schemeClr val="dk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11" name="Google Shape;414;p14"/>
          <p:cNvSpPr/>
          <p:nvPr/>
        </p:nvSpPr>
        <p:spPr>
          <a:xfrm>
            <a:off x="2935238" y="2528160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</a:t>
            </a:r>
            <a:r>
              <a:rPr lang="en-US" sz="3200" b="1" dirty="0" err="1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ỏng</a:t>
            </a:r>
            <a:r>
              <a:rPr lang="en-US" sz="3200" b="1" dirty="0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tai     </a:t>
            </a:r>
            <a:endParaRPr sz="3200" b="1" dirty="0">
              <a:solidFill>
                <a:schemeClr val="dk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1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Quan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sát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tranh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và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kể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ại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câu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chuyện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“Đôi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”</a:t>
            </a:r>
            <a:endParaRPr sz="3200" b="1" dirty="0">
              <a:solidFill>
                <a:srgbClr val="FF000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08"/>
            <a:ext cx="9144000" cy="41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AppData\Local\ZaloPC\1920853331794570045\ZaloDownloads\picture\6286030243444880041\z2034652254484_8f301b22c0b433c438e1811d5603d8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70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AppData\Local\ZaloPC\1920853331794570045\ZaloDownloads\picture\6286030243444880041\z2034653047258_fec186bbc983c44fec94cfc89af57e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AppData\Local\ZaloPC\1920853331794570045\ZaloDownloads\picture\6286030243444880041\z2034654305190_4d308ea29d1bfdfa22d9d16eaa266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AppData\Local\ZaloPC\1920853331794570045\ZaloDownloads\picture\6286030243444880041\z2034656015339_f366fd3cef957131e4301e81a91cba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30"/>
            <a:ext cx="9144000" cy="46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016"/>
            <a:ext cx="8877300" cy="40171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1066830" y="1149710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420192" y="1805884"/>
            <a:ext cx="486323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2781588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500131" y="233695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Nghe</a:t>
            </a: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viết</a:t>
            </a:r>
            <a:endParaRPr sz="3200" b="1" dirty="0">
              <a:solidFill>
                <a:srgbClr val="4CA42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pic>
        <p:nvPicPr>
          <p:cNvPr id="13314" name="Picture 2" descr="https://f8.photo.talk.zdn.vn/4152224088811050010/ef4291f74b4bb715ee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470"/>
            <a:ext cx="9143999" cy="43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604977" y="1998922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12871" y="1998922"/>
            <a:ext cx="9308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98858" y="2391083"/>
            <a:ext cx="766231" cy="3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75767" y="2344826"/>
            <a:ext cx="887712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225631" y="493281"/>
            <a:ext cx="863336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Tìm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tiếng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trong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hoặc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ngoài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bài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đọc</a:t>
            </a:r>
            <a:r>
              <a:rPr lang="en-US" sz="3200" b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“Đôi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”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từ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ngữ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có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tiếng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chứa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vần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</a:t>
            </a:r>
            <a:endParaRPr sz="3200" b="1" dirty="0">
              <a:solidFill>
                <a:srgbClr val="4CA42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370338" y="1678678"/>
            <a:ext cx="1344480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uyt:</a:t>
            </a:r>
            <a:endParaRPr sz="4000" b="1" dirty="0">
              <a:solidFill>
                <a:srgbClr val="FF000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97583" y="321010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it:</a:t>
            </a:r>
            <a:endParaRPr sz="4000" b="1" dirty="0">
              <a:solidFill>
                <a:schemeClr val="dk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311170" y="3844808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uyêt:</a:t>
            </a:r>
            <a:endParaRPr sz="4000" b="1" dirty="0">
              <a:solidFill>
                <a:schemeClr val="dk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252004" y="2427853"/>
            <a:ext cx="1990165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iêt:</a:t>
            </a:r>
            <a:endParaRPr sz="4000" b="1" dirty="0">
              <a:solidFill>
                <a:schemeClr val="dk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16" name="Google Shape;573;p21"/>
          <p:cNvSpPr/>
          <p:nvPr/>
        </p:nvSpPr>
        <p:spPr>
          <a:xfrm>
            <a:off x="1714818" y="1678677"/>
            <a:ext cx="6681037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b="1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suỵt, huýt, </a:t>
            </a:r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quýt, ...</a:t>
            </a:r>
            <a:endParaRPr sz="4000" b="1" dirty="0">
              <a:solidFill>
                <a:schemeClr val="tx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20" name="Google Shape;573;p21"/>
          <p:cNvSpPr/>
          <p:nvPr/>
        </p:nvSpPr>
        <p:spPr>
          <a:xfrm>
            <a:off x="1714816" y="2397514"/>
            <a:ext cx="6681037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b="1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viết, miệt, kiệt, chiết, liệt, ...</a:t>
            </a:r>
            <a:endParaRPr sz="4000" b="1" dirty="0">
              <a:solidFill>
                <a:schemeClr val="tx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21" name="Google Shape;573;p21"/>
          <p:cNvSpPr/>
          <p:nvPr/>
        </p:nvSpPr>
        <p:spPr>
          <a:xfrm>
            <a:off x="1714815" y="3154798"/>
            <a:ext cx="6681037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b="1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mít, lít, tít, vịt, </a:t>
            </a:r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bịt, </a:t>
            </a:r>
            <a:r>
              <a:rPr lang="en-US" sz="4000" b="1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...</a:t>
            </a:r>
            <a:endParaRPr sz="4000" b="1" dirty="0">
              <a:solidFill>
                <a:schemeClr val="tx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22" name="Google Shape;573;p21"/>
          <p:cNvSpPr/>
          <p:nvPr/>
        </p:nvSpPr>
        <p:spPr>
          <a:xfrm>
            <a:off x="1714817" y="3844808"/>
            <a:ext cx="6681037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4000" b="1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tuyệt, duyệt, quyết, </a:t>
            </a:r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tuyết, </a:t>
            </a:r>
            <a:r>
              <a:rPr lang="en-US" sz="4000" b="1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...</a:t>
            </a:r>
            <a:endParaRPr sz="4000" b="1" dirty="0">
              <a:solidFill>
                <a:schemeClr val="tx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3"/>
          <p:cNvSpPr/>
          <p:nvPr/>
        </p:nvSpPr>
        <p:spPr>
          <a:xfrm>
            <a:off x="273132" y="348857"/>
            <a:ext cx="857398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Vẽ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con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vật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mà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yêu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thích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và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đặt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tên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cho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bức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tranh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em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vẽ</a:t>
            </a:r>
            <a:endParaRPr sz="3200" b="1" dirty="0">
              <a:solidFill>
                <a:srgbClr val="4CA42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2" name="AutoShape 2" descr="https://f16.photo.talk.zdn.vn/6305821816467018651/8c8aff08fdb701e958a6.jpg"/>
          <p:cNvSpPr>
            <a:spLocks noChangeAspect="1" noChangeArrowheads="1"/>
          </p:cNvSpPr>
          <p:nvPr/>
        </p:nvSpPr>
        <p:spPr bwMode="auto">
          <a:xfrm>
            <a:off x="1250729" y="4544496"/>
            <a:ext cx="205827" cy="2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s://f16.photo.talk.zdn.vn/6305821816467018651/8c8aff08fdb701e958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035"/>
            <a:ext cx="9144000" cy="37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32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042559">
            <a:off x="3293945" y="854390"/>
            <a:ext cx="707765" cy="4134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106879"/>
            <a:ext cx="8870867" cy="4561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4561726"/>
            <a:ext cx="4200525" cy="581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151635"/>
            <a:ext cx="8505646" cy="53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Tìm tiếng trong bài có chứa vần </a:t>
            </a:r>
            <a:r>
              <a:rPr lang="en-US" sz="3600" b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mới:</a:t>
            </a:r>
            <a:endParaRPr lang="en-US" sz="5400" dirty="0">
              <a:solidFill>
                <a:srgbClr val="FF0000"/>
              </a:solidFill>
              <a:latin typeface=".VnAvant" pitchFamily="34" charset="0"/>
              <a:ea typeface="Arial Rounded"/>
              <a:cs typeface="Times New Roman" pitchFamily="18" charset="0"/>
              <a:sym typeface="Arial Rounded"/>
            </a:endParaRPr>
          </a:p>
          <a:p>
            <a:pPr lvl="0">
              <a:lnSpc>
                <a:spcPct val="150000"/>
              </a:lnSpc>
            </a:pP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 Rounded"/>
                <a:cs typeface="Times New Roman" pitchFamily="18" charset="0"/>
                <a:sym typeface="Arial Rounded"/>
              </a:rPr>
              <a:t>    </a:t>
            </a:r>
            <a:r>
              <a:rPr lang="en-US" sz="5400" b="1" smtClean="0">
                <a:solidFill>
                  <a:srgbClr val="C0000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u©y: </a:t>
            </a:r>
          </a:p>
          <a:p>
            <a:pPr lvl="0">
              <a:lnSpc>
                <a:spcPct val="150000"/>
              </a:lnSpc>
            </a:pPr>
            <a:r>
              <a:rPr lang="en-US" sz="5400" b="1">
                <a:solidFill>
                  <a:srgbClr val="C0000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5400" b="1" smtClean="0">
                <a:solidFill>
                  <a:srgbClr val="C0000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   </a:t>
            </a:r>
            <a:r>
              <a:rPr lang="en-US" sz="5400" b="1" smtClean="0">
                <a:solidFill>
                  <a:srgbClr val="0070C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oang: </a:t>
            </a:r>
          </a:p>
          <a:p>
            <a:pPr lvl="0">
              <a:lnSpc>
                <a:spcPct val="150000"/>
              </a:lnSpc>
            </a:pPr>
            <a:r>
              <a:rPr lang="en-US" sz="5400" b="1">
                <a:solidFill>
                  <a:srgbClr val="0070C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 </a:t>
            </a:r>
            <a:r>
              <a:rPr lang="en-US" sz="5400" b="1" smtClean="0">
                <a:solidFill>
                  <a:srgbClr val="0070C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   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uyt:</a:t>
            </a: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" name="Google Shape;573;p21"/>
          <p:cNvSpPr/>
          <p:nvPr/>
        </p:nvSpPr>
        <p:spPr>
          <a:xfrm>
            <a:off x="2700474" y="3512329"/>
            <a:ext cx="2750304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5400" b="1">
                <a:solidFill>
                  <a:srgbClr val="FF000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suþt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" name="Google Shape;573;p21"/>
          <p:cNvSpPr/>
          <p:nvPr/>
        </p:nvSpPr>
        <p:spPr>
          <a:xfrm>
            <a:off x="3470391" y="2279072"/>
            <a:ext cx="2750304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5400" b="1" smtClean="0">
                <a:solidFill>
                  <a:srgbClr val="0070C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ho¶ng</a:t>
            </a:r>
            <a:endParaRPr lang="en-US" sz="5400" b="1" dirty="0">
              <a:solidFill>
                <a:srgbClr val="0070C0"/>
              </a:solidFill>
              <a:latin typeface=".VnAvant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573;p21"/>
          <p:cNvSpPr/>
          <p:nvPr/>
        </p:nvSpPr>
        <p:spPr>
          <a:xfrm>
            <a:off x="3196848" y="1050178"/>
            <a:ext cx="2750304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5400" b="1" smtClean="0">
                <a:solidFill>
                  <a:srgbClr val="C00000"/>
                </a:solidFill>
                <a:latin typeface=".VnAvant" pitchFamily="34" charset="0"/>
                <a:ea typeface="Arial Rounded"/>
                <a:cs typeface="Arial Rounded"/>
                <a:sym typeface="Arial Rounded"/>
              </a:rPr>
              <a:t>khuÊy</a:t>
            </a:r>
            <a:endParaRPr lang="en-US" sz="5400" b="1" dirty="0">
              <a:solidFill>
                <a:srgbClr val="C00000"/>
              </a:solidFill>
              <a:latin typeface=".VnAvant" pitchFamily="34" charset="0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139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tai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xấu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xí</a:t>
            </a:r>
            <a:endParaRPr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   </a:t>
            </a:r>
            <a:r>
              <a:rPr lang="vi-VN" sz="3200" b="1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có đôi tai dài và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ị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bạn bè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chê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 buồn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lắm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T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hỏ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ố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động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 “R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ồi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con sẽ thấy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ta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i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mình rất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đẹp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.”</a:t>
            </a:r>
          </a:p>
          <a:p>
            <a:pPr lvl="0"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   M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ột lần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và các bạn đi chơi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quên </a:t>
            </a:r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khuấy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A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i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cũng hoảng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ỏ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chợt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dỏ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ng ta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 “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Suỵt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!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ó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tiếng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ố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tớ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gọi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.” C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ả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nhóm đi theo hướng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ó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tiếng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gọi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ất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cả về được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C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ác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bạn 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ấm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tắ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khen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tai thỏ </a:t>
            </a:r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thật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</a:t>
            </a:r>
            <a:r>
              <a:rPr lang="vi-VN" sz="3200" b="1" u="sng" dirty="0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uy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ệt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</a:p>
          <a:p>
            <a:pPr lvl="0"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   T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ừ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đó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ỏ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không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còn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buồn vì đôi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ta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i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nữa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3200" b="1" dirty="0">
              <a:solidFill>
                <a:srgbClr val="00206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454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98883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xí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b="1" dirty="0">
                <a:solidFill>
                  <a:srgbClr val="679C3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smtClean="0">
                <a:solidFill>
                  <a:srgbClr val="679C3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có đôi tai dài và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ị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bạn bè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chê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 buồn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lắm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T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hỏ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ố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động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 “R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ồi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con sẽ thấy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ta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i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mình rất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đẹp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.”</a:t>
            </a:r>
          </a:p>
          <a:p>
            <a:pPr lvl="0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M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ột lần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và các bạn đi chơi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quên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khuấy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đường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về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  A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i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cũng hoảng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sợ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r>
              <a:rPr lang="vi-VN" sz="32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</a:t>
            </a:r>
            <a:r>
              <a:rPr lang="vi-VN" sz="32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ỏ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chợt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dỏ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ng ta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i: “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Suỵt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!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ó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tiếng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ố </a:t>
            </a:r>
            <a:r>
              <a:rPr lang="vi-VN" sz="3200" b="1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tớ </a:t>
            </a:r>
            <a:r>
              <a:rPr lang="vi-VN" sz="32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gọi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”. 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ả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nhóm đi theo hướng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ó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tiếng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gọi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r>
              <a:rPr lang="vi-VN" sz="32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T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ất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cả về được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nhà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   C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ác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bạn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ấm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tắ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khen tai thỏ thật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uy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ệt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</a:p>
          <a:p>
            <a:pPr lvl="0" algn="just"/>
            <a:r>
              <a:rPr lang="en-US" sz="3200" b="1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T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ừ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đó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ỏ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không còn buồn vì đôi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ta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i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nữa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94160" y="520569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5216284" y="478539"/>
            <a:ext cx="286124" cy="337791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2067188" y="999179"/>
            <a:ext cx="305474" cy="308729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617911" y="1999483"/>
            <a:ext cx="311568" cy="28938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334063" y="2464947"/>
            <a:ext cx="323148" cy="339589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6623752" y="2461444"/>
            <a:ext cx="324953" cy="36277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7;p6"/>
          <p:cNvSpPr/>
          <p:nvPr/>
        </p:nvSpPr>
        <p:spPr>
          <a:xfrm>
            <a:off x="6520048" y="2957343"/>
            <a:ext cx="324953" cy="36277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247;p6"/>
          <p:cNvSpPr/>
          <p:nvPr/>
        </p:nvSpPr>
        <p:spPr>
          <a:xfrm>
            <a:off x="5018244" y="3474103"/>
            <a:ext cx="392974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247;p6"/>
          <p:cNvSpPr/>
          <p:nvPr/>
        </p:nvSpPr>
        <p:spPr>
          <a:xfrm>
            <a:off x="1127839" y="3948576"/>
            <a:ext cx="357249" cy="35663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47;p6"/>
          <p:cNvSpPr/>
          <p:nvPr/>
        </p:nvSpPr>
        <p:spPr>
          <a:xfrm>
            <a:off x="353984" y="4424155"/>
            <a:ext cx="575353" cy="35663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1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30630" y="-239508"/>
            <a:ext cx="8918368" cy="555041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Đôi</a:t>
            </a:r>
            <a:r>
              <a:rPr lang="en-US" sz="3200" b="1" dirty="0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tai </a:t>
            </a:r>
            <a:r>
              <a:rPr lang="en-US" sz="3200" b="1" dirty="0" err="1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xấu</a:t>
            </a:r>
            <a:r>
              <a:rPr lang="en-US" sz="3200" b="1" dirty="0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F14420"/>
                </a:solidFill>
                <a:latin typeface="Times New Roman" pitchFamily="18" charset="0"/>
                <a:cs typeface="Times New Roman" pitchFamily="18" charset="0"/>
                <a:sym typeface="Arial Rounded"/>
              </a:rPr>
              <a:t>xí</a:t>
            </a:r>
            <a:endParaRPr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b="1" dirty="0" smtClean="0">
                <a:solidFill>
                  <a:srgbClr val="679C3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 có đôi tai dài và to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B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ị bạn bè chê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thỏ buồn lắm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T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hỏ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ố động viên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 “R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ồi con sẽ thấy ta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i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mình rất đẹp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.”</a:t>
            </a:r>
          </a:p>
          <a:p>
            <a:pPr lvl="0" algn="just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M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ột lần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 và các bạn đi chơi xa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quên khuấy đường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A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i cũng hoảng sợ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ỏ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chợt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dỏ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ng ta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i: “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Suỵt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!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ó tiếng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ố tớ gọi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.” C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ả nhóm đi theo hướng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ó tiếng gọi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T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ất cả về được nhà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 C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ác bạn t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ấm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tắ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khen tai thỏ thật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uy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ệt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</a:p>
          <a:p>
            <a:pPr lvl="0" algn="just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T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ừ đó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ỏ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không còn buồn vì đôi ta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i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nữa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3200" b="1" dirty="0">
              <a:solidFill>
                <a:schemeClr val="tx1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sp>
        <p:nvSpPr>
          <p:cNvPr id="3" name="Google Shape;241;p6"/>
          <p:cNvSpPr/>
          <p:nvPr/>
        </p:nvSpPr>
        <p:spPr>
          <a:xfrm>
            <a:off x="631948" y="511016"/>
            <a:ext cx="386034" cy="43565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242;p6"/>
          <p:cNvSpPr/>
          <p:nvPr/>
        </p:nvSpPr>
        <p:spPr>
          <a:xfrm>
            <a:off x="625453" y="1963262"/>
            <a:ext cx="422775" cy="44291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43;p6"/>
          <p:cNvSpPr/>
          <p:nvPr/>
        </p:nvSpPr>
        <p:spPr>
          <a:xfrm>
            <a:off x="409742" y="4404927"/>
            <a:ext cx="397186" cy="48806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744932" y="1569635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798146" y="2543057"/>
            <a:ext cx="940241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365886" y="3500320"/>
            <a:ext cx="9401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003646" y="4464489"/>
            <a:ext cx="1373184" cy="17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31095" y="3016091"/>
            <a:ext cx="1034265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10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879411" y="548655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a.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Vì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sao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thỏ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buồn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?</a:t>
            </a:r>
            <a:endParaRPr sz="3200" b="1" dirty="0">
              <a:solidFill>
                <a:srgbClr val="4CA42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1" y="1133430"/>
            <a:ext cx="7464056" cy="3226755"/>
          </a:xfrm>
          <a:prstGeom prst="rect">
            <a:avLst/>
          </a:prstGeom>
        </p:spPr>
      </p:pic>
      <p:sp>
        <p:nvSpPr>
          <p:cNvPr id="7" name="Google Shape;304;p9"/>
          <p:cNvSpPr/>
          <p:nvPr/>
        </p:nvSpPr>
        <p:spPr>
          <a:xfrm>
            <a:off x="319936" y="551085"/>
            <a:ext cx="906512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hỏ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buồn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vì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bị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bạn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bè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chê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đôi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tai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vừa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dài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vừa</a:t>
            </a:r>
            <a:r>
              <a:rPr lang="en-US" sz="3200" b="1" dirty="0" smtClean="0">
                <a:solidFill>
                  <a:srgbClr val="4CA42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to.</a:t>
            </a:r>
            <a:endParaRPr sz="3200" b="1" dirty="0">
              <a:solidFill>
                <a:srgbClr val="4CA420"/>
              </a:solidFill>
              <a:latin typeface="Times New Roman" pitchFamily="18" charset="0"/>
              <a:ea typeface="Arial Rounded"/>
              <a:cs typeface="Times New Roman" pitchFamily="18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698</Words>
  <Application>Microsoft Office PowerPoint</Application>
  <PresentationFormat>On-screen Show (16:9)</PresentationFormat>
  <Paragraphs>69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 Rounded</vt:lpstr>
      <vt:lpstr>Arial-Rounded</vt:lpstr>
      <vt:lpstr>DFPOP1-W9</vt:lpstr>
      <vt:lpstr>宋体</vt:lpstr>
      <vt:lpstr>华康少女文字W5</vt:lpstr>
      <vt:lpstr>.VnAvant</vt:lpstr>
      <vt:lpstr>Arial</vt:lpstr>
      <vt:lpstr>Calibri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Windows User</cp:lastModifiedBy>
  <cp:revision>62</cp:revision>
  <dcterms:created xsi:type="dcterms:W3CDTF">2020-08-13T09:19:08Z</dcterms:created>
  <dcterms:modified xsi:type="dcterms:W3CDTF">2025-04-05T07:19:58Z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