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99" r:id="rId5"/>
    <p:sldId id="275" r:id="rId6"/>
    <p:sldId id="276" r:id="rId7"/>
    <p:sldId id="277" r:id="rId8"/>
    <p:sldId id="295" r:id="rId9"/>
    <p:sldId id="288" r:id="rId10"/>
    <p:sldId id="297" r:id="rId11"/>
    <p:sldId id="296" r:id="rId12"/>
    <p:sldId id="298" r:id="rId13"/>
    <p:sldId id="279" r:id="rId14"/>
    <p:sldId id="281" r:id="rId15"/>
    <p:sldId id="282" r:id="rId16"/>
    <p:sldId id="283" r:id="rId17"/>
    <p:sldId id="293" r:id="rId18"/>
    <p:sldId id="285" r:id="rId19"/>
    <p:sldId id="286" r:id="rId20"/>
    <p:sldId id="294" r:id="rId21"/>
  </p:sldIdLst>
  <p:sldSz cx="9144000" cy="5143500" type="screen16x9"/>
  <p:notesSz cx="6858000" cy="9144000"/>
  <p:embeddedFontLst>
    <p:embeddedFont>
      <p:font typeface="HL Hoctro" panose="020B0604020202020204" charset="0"/>
      <p:regular r:id="rId23"/>
    </p:embeddedFont>
    <p:embeddedFont>
      <p:font typeface="宋体" panose="02010600030101010101" pitchFamily="2" charset="-122"/>
      <p:regular r:id="rId24"/>
    </p:embeddedFont>
    <p:embeddedFont>
      <p:font typeface="DFPOP1-W9" panose="02010609010101010101" pitchFamily="1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-Rounded" panose="020B0500000000000000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9"/>
            <p14:sldId id="275"/>
            <p14:sldId id="276"/>
            <p14:sldId id="277"/>
            <p14:sldId id="295"/>
            <p14:sldId id="288"/>
            <p14:sldId id="297"/>
            <p14:sldId id="296"/>
            <p14:sldId id="298"/>
            <p14:sldId id="279"/>
            <p14:sldId id="281"/>
            <p14:sldId id="282"/>
            <p14:sldId id="283"/>
            <p14:sldId id="293"/>
            <p14:sldId id="285"/>
            <p14:sldId id="28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5: SINH NHẬT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CỦA VOI CON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464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Những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nào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đến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̣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nhật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của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74643" y="87826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làm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̀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̉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cảm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các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89510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nhật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của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́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nào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d1 bai 5.2.png"/>
          <p:cNvPicPr/>
          <p:nvPr/>
        </p:nvPicPr>
        <p:blipFill>
          <a:blip r:embed="rId2"/>
          <a:srcRect t="52650" b="9070"/>
          <a:stretch>
            <a:fillRect/>
          </a:stretch>
        </p:blipFill>
        <p:spPr>
          <a:xfrm>
            <a:off x="1512177" y="1677087"/>
            <a:ext cx="5762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361728" y="1739470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</a:t>
            </a:r>
            <a:endParaRPr lang="zh-CN" altLang="en-US" sz="4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302078" y="1733329"/>
            <a:ext cx="7284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(…)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cảm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ơn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zh-CN" altLang="en-US" sz="4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240782" y="1767390"/>
            <a:ext cx="690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huơ</a:t>
            </a:r>
            <a:r>
              <a:rPr lang="en-US" altLang="zh-CN" sz="4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cảm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ơn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zh-CN" altLang="en-US" sz="4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304869" y="1087237"/>
            <a:ext cx="14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tốt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đẹp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vì </a:t>
            </a:r>
            <a:r>
              <a:rPr lang="en-US" altLang="zh-CN" sz="320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được</a:t>
            </a:r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đi ch</a:t>
            </a:r>
            <a:r>
              <a:rPr lang="vi-VN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</a:t>
            </a:r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cùng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các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buồn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̃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251627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014480" y="1078972"/>
            <a:ext cx="99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8753E-6 L -0.1684 0.28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1402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 descr="cd1 bai 5.3.png"/>
          <p:cNvPicPr>
            <a:picLocks noChangeAspect="1"/>
          </p:cNvPicPr>
          <p:nvPr/>
        </p:nvPicPr>
        <p:blipFill>
          <a:blip r:embed="rId2"/>
          <a:srcRect l="11888" t="34678" r="12710" b="8181"/>
          <a:stretch>
            <a:fillRect/>
          </a:stretch>
        </p:blipFill>
        <p:spPr>
          <a:xfrm>
            <a:off x="1772994" y="1352145"/>
            <a:ext cx="6096677" cy="3783805"/>
          </a:xfrm>
          <a:prstGeom prst="rect">
            <a:avLst/>
          </a:prstGeom>
        </p:spPr>
      </p:pic>
      <p:pic>
        <p:nvPicPr>
          <p:cNvPr id="6" name="Picture 5" descr="cd1 bai 5.3.png"/>
          <p:cNvPicPr>
            <a:picLocks noChangeAspect="1"/>
          </p:cNvPicPr>
          <p:nvPr/>
        </p:nvPicPr>
        <p:blipFill>
          <a:blip r:embed="rId2"/>
          <a:srcRect l="25845" t="29693" r="26376" b="66146"/>
          <a:stretch>
            <a:fillRect/>
          </a:stretch>
        </p:blipFill>
        <p:spPr>
          <a:xfrm>
            <a:off x="1614791" y="778213"/>
            <a:ext cx="6400799" cy="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68016" y="171418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d1 bai 5.4.png"/>
          <p:cNvPicPr>
            <a:picLocks noChangeAspect="1"/>
          </p:cNvPicPr>
          <p:nvPr/>
        </p:nvPicPr>
        <p:blipFill>
          <a:blip r:embed="rId2"/>
          <a:srcRect l="15178" t="12308" r="11339" b="62881"/>
          <a:stretch>
            <a:fillRect/>
          </a:stretch>
        </p:blipFill>
        <p:spPr>
          <a:xfrm>
            <a:off x="0" y="763672"/>
            <a:ext cx="8862646" cy="3707843"/>
          </a:xfrm>
          <a:prstGeom prst="rect">
            <a:avLst/>
          </a:prstGeom>
        </p:spPr>
      </p:pic>
      <p:sp>
        <p:nvSpPr>
          <p:cNvPr id="8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4522691" y="1131025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2018900" y="1526184"/>
            <a:ext cx="1045847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d1 bai 5.4.png"/>
          <p:cNvPicPr>
            <a:picLocks noChangeAspect="1"/>
          </p:cNvPicPr>
          <p:nvPr/>
        </p:nvPicPr>
        <p:blipFill>
          <a:blip r:embed="rId2"/>
          <a:srcRect l="14355" t="39268" r="8049" b="54090"/>
          <a:stretch>
            <a:fillRect/>
          </a:stretch>
        </p:blipFill>
        <p:spPr>
          <a:xfrm>
            <a:off x="522515" y="0"/>
            <a:ext cx="7666892" cy="122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6" y="1165607"/>
            <a:ext cx="351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ngúc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ngoắc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5657" y="1147188"/>
            <a:ext cx="202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ngoặc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38" y="2162071"/>
            <a:ext cx="313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áo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khoác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297" y="1649606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lạ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hoắc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8732" y="1179010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hoặc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177" y="1187383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dấu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ngoặc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184" y="2152022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toạc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463" y="2666170"/>
            <a:ext cx="255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huơ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vòi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436" y="2696319"/>
            <a:ext cx="200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thuơ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8" y="3096578"/>
            <a:ext cx="133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47" y="3109972"/>
            <a:ext cx="285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ngày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1976" y="3098253"/>
            <a:ext cx="95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lừa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6745" y="3079829"/>
            <a:ext cx="16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thừa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文本框 41"/>
          <p:cNvSpPr txBox="1"/>
          <p:nvPr/>
        </p:nvSpPr>
        <p:spPr>
          <a:xfrm>
            <a:off x="140676" y="13212"/>
            <a:ext cx="63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</a:t>
            </a:r>
            <a:endParaRPr lang="zh-CN" altLang="en-US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1 bai 5.4.png"/>
          <p:cNvPicPr>
            <a:picLocks noChangeAspect="1"/>
          </p:cNvPicPr>
          <p:nvPr/>
        </p:nvPicPr>
        <p:blipFill>
          <a:blip r:embed="rId2"/>
          <a:srcRect t="45324" b="8181"/>
          <a:stretch>
            <a:fillRect/>
          </a:stretch>
        </p:blipFill>
        <p:spPr>
          <a:xfrm>
            <a:off x="981165" y="231112"/>
            <a:ext cx="7278580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9033" t="22416" r="9250" b="36076"/>
          <a:stretch>
            <a:fillRect/>
          </a:stretch>
        </p:blipFill>
        <p:spPr>
          <a:xfrm>
            <a:off x="739303" y="29184"/>
            <a:ext cx="7237378" cy="34630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96502" y="3582986"/>
            <a:ext cx="62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có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những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vật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741" y="3594709"/>
            <a:ext cx="699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Những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vật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đ́o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có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đặc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biệt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14443" t="85910" r="9034" b="8274"/>
          <a:stretch>
            <a:fillRect/>
          </a:stretch>
        </p:blipFill>
        <p:spPr>
          <a:xfrm>
            <a:off x="241171" y="582805"/>
            <a:ext cx="8786098" cy="1115366"/>
          </a:xfrm>
          <a:prstGeom prst="rect">
            <a:avLst/>
          </a:prstGeom>
        </p:spPr>
      </p:pic>
      <p:pic>
        <p:nvPicPr>
          <p:cNvPr id="5" name="Picture 4" descr="cd1 bai 5.2.png"/>
          <p:cNvPicPr>
            <a:picLocks noChangeAspect="1"/>
          </p:cNvPicPr>
          <p:nvPr/>
        </p:nvPicPr>
        <p:blipFill>
          <a:blip r:embed="rId3"/>
          <a:srcRect l="13644" t="8895" r="9247" b="71198"/>
          <a:stretch>
            <a:fillRect/>
          </a:stretch>
        </p:blipFill>
        <p:spPr>
          <a:xfrm>
            <a:off x="116733" y="1586678"/>
            <a:ext cx="8910536" cy="3476715"/>
          </a:xfrm>
          <a:prstGeom prst="rect">
            <a:avLst/>
          </a:prstGeom>
        </p:spPr>
      </p:pic>
      <p:pic>
        <p:nvPicPr>
          <p:cNvPr id="7" name="Picture 6" descr="cd1 bai 5.1.png"/>
          <p:cNvPicPr/>
          <p:nvPr/>
        </p:nvPicPr>
        <p:blipFill>
          <a:blip r:embed="rId2"/>
          <a:srcRect l="26281" t="6360" r="15362" b="85277"/>
          <a:stretch>
            <a:fillRect/>
          </a:stretch>
        </p:blipFill>
        <p:spPr>
          <a:xfrm>
            <a:off x="2373550" y="0"/>
            <a:ext cx="4289898" cy="6762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792925" y="1991829"/>
            <a:ext cx="1050276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12858" y="2452989"/>
            <a:ext cx="954796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76441" y="2868624"/>
            <a:ext cx="1050276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77701" y="3474265"/>
            <a:ext cx="592853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31112"/>
            <a:ext cx="9143999" cy="527804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200" b="1" dirty="0">
                <a:solidFill>
                  <a:srgbClr val="679C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Hôm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nay là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của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con,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nó bị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ốm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Đang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buồn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̃,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bỗng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nghe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gọi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 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ra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đến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mừng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Tho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trắng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mang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cà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rốt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Gấu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ngoạm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nguyên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một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nải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chuối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vàng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sóc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nâu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tặng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mục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“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ngoắc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đuôi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”.  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Vẹt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mỏ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khoằm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thay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mặt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nói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những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lời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tốt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đẹp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en-US" altLang="zh-CN" sz="30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0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là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Nó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huơ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vòi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mấy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vòng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cảm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ơn</a:t>
            </a:r>
            <a:r>
              <a:rPr lang="en-US" altLang="zh-CN" sz="30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bạn.                                 </a:t>
            </a:r>
            <a:r>
              <a:rPr lang="en-US" altLang="zh-CN" sz="3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(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Lâm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Anh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)</a:t>
            </a:r>
            <a:endParaRPr lang="zh-CN" altLang="en-US" sz="3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5498" y="51460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104325" y="103615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25" y="14662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857850" y="149000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3262403" y="191602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393340" y="237228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411952" y="283180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3854" y="376702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67496" y="3767028"/>
            <a:ext cx="361507" cy="32783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548" y="674087"/>
            <a:ext cx="8691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(6) Khỉ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vàng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sóc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nâu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/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tặng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/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tiết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mục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“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ngúc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ngoắc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đuôi</a:t>
            </a:r>
            <a:r>
              <a:rPr lang="en-US" altLang="zh-CN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”. 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21548" y="2242332"/>
            <a:ext cx="8252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(7) Vẹt 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mỏ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khoằm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/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thay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mặt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/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nói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những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lời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tốt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đẹp</a:t>
            </a:r>
            <a:r>
              <a:rPr lang="en-US" altLang="zh-CN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”.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1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17023" t="39048" r="59151" b="44090"/>
          <a:stretch>
            <a:fillRect/>
          </a:stretch>
        </p:blipFill>
        <p:spPr>
          <a:xfrm>
            <a:off x="1909171" y="442127"/>
            <a:ext cx="5184949" cy="35269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”.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1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36865" y="4181790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”.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1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275</Words>
  <Application>Microsoft Office PowerPoint</Application>
  <PresentationFormat>On-screen Show (16:9)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Times New Roman</vt:lpstr>
      <vt:lpstr>Arial</vt:lpstr>
      <vt:lpstr>HL Hoctro</vt:lpstr>
      <vt:lpstr>宋体</vt:lpstr>
      <vt:lpstr>DFPOP1-W9</vt:lpstr>
      <vt:lpstr>Calibri</vt:lpstr>
      <vt:lpstr>Arial-Rounded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56</cp:revision>
  <dcterms:created xsi:type="dcterms:W3CDTF">2020-08-13T09:19:08Z</dcterms:created>
  <dcterms:modified xsi:type="dcterms:W3CDTF">2025-04-05T07:22:02Z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