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notesMasterIdLst>
    <p:notesMasterId r:id="rId11"/>
  </p:notesMasterIdLst>
  <p:sldIdLst>
    <p:sldId id="491" r:id="rId3"/>
    <p:sldId id="480" r:id="rId4"/>
    <p:sldId id="478" r:id="rId5"/>
    <p:sldId id="479" r:id="rId6"/>
    <p:sldId id="481" r:id="rId7"/>
    <p:sldId id="489" r:id="rId8"/>
    <p:sldId id="483" r:id="rId9"/>
    <p:sldId id="490" r:id="rId10"/>
  </p:sldIdLst>
  <p:sldSz cx="12190413" cy="6859588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91"/>
            <p14:sldId id="480"/>
            <p14:sldId id="478"/>
            <p14:sldId id="479"/>
            <p14:sldId id="481"/>
            <p14:sldId id="489"/>
            <p14:sldId id="483"/>
            <p14:sldId id="4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9E2"/>
    <a:srgbClr val="FFFF99"/>
    <a:srgbClr val="6DC1B5"/>
    <a:srgbClr val="64D2C2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 varScale="1">
        <p:scale>
          <a:sx n="66" d="100"/>
          <a:sy n="66" d="100"/>
        </p:scale>
        <p:origin x="600" y="7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65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2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8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5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3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5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5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965"/>
            <a:ext cx="12190410" cy="40065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8390"/>
            <a:ext cx="12816409" cy="20111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19" y="4674707"/>
            <a:ext cx="12171942" cy="16211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" y="5357832"/>
            <a:ext cx="12208885" cy="15017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10" y="4255125"/>
            <a:ext cx="926491" cy="177246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79328" y="4582209"/>
            <a:ext cx="824462" cy="1279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0"/>
            <a:ext cx="12190413" cy="4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0413" cy="24710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5" y="-32960"/>
            <a:ext cx="3393549" cy="32858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31"/>
            <a:ext cx="12816409" cy="20111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0" y="4674707"/>
            <a:ext cx="12171942" cy="16211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17"/>
            <a:ext cx="12190413" cy="165227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79328" y="4582209"/>
            <a:ext cx="824462" cy="12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0"/>
            <a:ext cx="12190413" cy="4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0413" cy="2471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5" y="-32960"/>
            <a:ext cx="3393549" cy="328581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2" y="5572056"/>
            <a:ext cx="12816409" cy="114179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39" y="5317942"/>
            <a:ext cx="12171942" cy="1489718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1" y="6191217"/>
            <a:ext cx="12205100" cy="6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7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0"/>
            <a:ext cx="12190413" cy="4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0413" cy="2471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5" y="-32960"/>
            <a:ext cx="3393549" cy="32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0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5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5"/>
            <a:ext cx="6171397" cy="48747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2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5" y="365211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2" y="365211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5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3" y="705204"/>
            <a:ext cx="2661297" cy="89138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9323"/>
            <a:ext cx="12190410" cy="400512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975"/>
            <a:ext cx="12816408" cy="201044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638" y="1792298"/>
            <a:ext cx="8337150" cy="46686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1997" y="3787936"/>
            <a:ext cx="6870036" cy="1538458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914309"/>
            <a:r>
              <a:rPr lang="en-US" altLang="zh-CN" sz="4800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CHỦ ĐỀ 1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4" y="-31707"/>
            <a:ext cx="3393549" cy="328462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1433"/>
            <a:ext cx="2751079" cy="1620609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624" y="3482027"/>
            <a:ext cx="1405096" cy="268710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385" y="4801340"/>
            <a:ext cx="2784027" cy="16206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8979" y="3331115"/>
            <a:ext cx="2176274" cy="337679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9130"/>
            <a:ext cx="12190413" cy="68612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2151"/>
            <a:ext cx="12190413" cy="56895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862"/>
            <a:ext cx="12190413" cy="36559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4720" y="2896079"/>
            <a:ext cx="7951419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9"/>
            <a:r>
              <a:rPr lang="en-US" altLang="zh-CN" sz="4266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4266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441" y="181067"/>
            <a:ext cx="10630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9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4309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69818" y="1042729"/>
            <a:ext cx="32832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4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4"/>
          <a:srcRect l="8876" t="14620" r="11459" b="61299"/>
          <a:stretch>
            <a:fillRect/>
          </a:stretch>
        </p:blipFill>
        <p:spPr>
          <a:xfrm>
            <a:off x="247134" y="827903"/>
            <a:ext cx="11677135" cy="56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509181" y="340006"/>
            <a:ext cx="11266542" cy="617957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674077" y="308733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2293257" y="107227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261" y="1072277"/>
            <a:ext cx="2091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2949" y="1072277"/>
            <a:ext cx="1796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5"/>
          <a:srcRect t="68156"/>
          <a:stretch>
            <a:fillRect/>
          </a:stretch>
        </p:blipFill>
        <p:spPr>
          <a:xfrm>
            <a:off x="421578" y="988126"/>
            <a:ext cx="11285776" cy="5043948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349615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07925" y="307749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4028770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79682 0.3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>
          <a:blip r:embed="rId6"/>
          <a:srcRect b="59364"/>
          <a:stretch>
            <a:fillRect/>
          </a:stretch>
        </p:blipFill>
        <p:spPr>
          <a:xfrm>
            <a:off x="595745" y="57377"/>
            <a:ext cx="10254598" cy="6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10088"/>
            <a:ext cx="8229601" cy="65556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Bạn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ấy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là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Học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lớp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mấy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Ở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trường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nào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Bạn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ấy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thích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chơi</a:t>
            </a:r>
            <a:r>
              <a:rPr lang="en-US" sz="4000" b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trò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hay </a:t>
            </a:r>
            <a:r>
              <a:rPr lang="en-US" sz="4000" b="1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chơi</a:t>
            </a:r>
            <a:r>
              <a:rPr lang="en-US" sz="4000" b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trò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̀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với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bạn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ấy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Tình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cảm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của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đối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với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bạn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ấy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như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thê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́ </a:t>
            </a:r>
            <a:r>
              <a:rPr lang="en-US" sz="40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nào</a:t>
            </a:r>
            <a:r>
              <a:rPr lang="en-US" sz="40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6884810" y="60078"/>
            <a:ext cx="5157024" cy="337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3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030299"/>
              </p:ext>
            </p:extLst>
          </p:nvPr>
        </p:nvGraphicFramePr>
        <p:xfrm>
          <a:off x="3012482" y="1785922"/>
          <a:ext cx="7314246" cy="264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485583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G    I     Ả    I    T    H    Ư   Ở   N   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814892" y="5101082"/>
            <a:ext cx="8685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(1)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Vê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̀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đích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cuối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cùng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nai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va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̀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hoẵng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đều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được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nhận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(…)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tình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bạn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4590" y="5285747"/>
            <a:ext cx="700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(2)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Voi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con bị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ốm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va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̀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đúng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dịp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(…)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của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mình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9360" y="2288406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S    I    N   H   N   H    Ậ   T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2962" y="5469389"/>
            <a:ext cx="594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(3)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Tho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̉ có (…)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vừa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dài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vừa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1096" y="2831270"/>
            <a:ext cx="3504744" cy="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Ô    I    T    A     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70779" y="4988015"/>
            <a:ext cx="685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(4) Ai là (…)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gio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́?</a:t>
            </a:r>
          </a:p>
          <a:p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Mà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gio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́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tìm</a:t>
            </a:r>
            <a:r>
              <a:rPr lang="en-US" sz="24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B    Ạ    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7272" y="5400153"/>
            <a:ext cx="5790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(5). Nam là (…)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lớp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1A,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trường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Tiểu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học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Lê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́ </a:t>
            </a:r>
            <a:r>
              <a:rPr lang="en-US" sz="24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Đôn</a:t>
            </a:r>
            <a:r>
              <a:rPr lang="en-US" sz="24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H   Ọ   C    S    I    N   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09909" y="1800664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768069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5529</TotalTime>
  <Words>195</Words>
  <Application>Microsoft Office PowerPoint</Application>
  <PresentationFormat>Custom</PresentationFormat>
  <Paragraphs>39</Paragraphs>
  <Slides>8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Arial-Rounded</vt:lpstr>
      <vt:lpstr>等线</vt:lpstr>
      <vt:lpstr>等线 Light</vt:lpstr>
      <vt:lpstr>DFPOP1-W9</vt:lpstr>
      <vt:lpstr>宋体</vt:lpstr>
      <vt:lpstr>华康少女文字W5</vt:lpstr>
      <vt:lpstr>Arial</vt:lpstr>
      <vt:lpstr>Calibri</vt:lpstr>
      <vt:lpstr>Times New Roman</vt:lpstr>
      <vt:lpstr>第一PPT，www.1ppt.com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3273</cp:revision>
  <dcterms:created xsi:type="dcterms:W3CDTF">2015-12-01T09:06:39Z</dcterms:created>
  <dcterms:modified xsi:type="dcterms:W3CDTF">2025-04-05T07:22:48Z</dcterms:modified>
</cp:coreProperties>
</file>