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88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9144000" cy="5143500" type="screen16x9"/>
  <p:notesSz cx="6858000" cy="9144000"/>
  <p:embeddedFontLst>
    <p:embeddedFont>
      <p:font typeface="Arial-Rounded" panose="020B0500000000000000" charset="0"/>
      <p:regular r:id="rId19"/>
    </p:embeddedFont>
    <p:embeddedFont>
      <p:font typeface="DFPOP1-W9" panose="02010609010101010101" pitchFamily="1" charset="-128"/>
      <p:regular r:id="rId20"/>
    </p:embeddedFont>
    <p:embeddedFont>
      <p:font typeface="宋体" panose="02010600030101010101" pitchFamily="2" charset="-122"/>
      <p:regular r:id="rId21"/>
    </p:embeddedFont>
    <p:embeddedFont>
      <p:font typeface="HL Hoctro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88"/>
            <p14:sldId id="275"/>
            <p14:sldId id="276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A9250B"/>
    <a:srgbClr val="4CA420"/>
    <a:srgbClr val="679C31"/>
    <a:srgbClr val="920000"/>
    <a:srgbClr val="F56636"/>
    <a:srgbClr val="EF2A19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1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1: NỤ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HÔN TRÊN BÀN TAY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05" y="287383"/>
            <a:ext cx="8072845" cy="4323807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6314708" y="774835"/>
            <a:ext cx="509838" cy="36766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30573" y="287383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640282"/>
            <a:ext cx="8743950" cy="14859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2700169" y="164028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iềm</a:t>
            </a:r>
            <a:r>
              <a:rPr lang="en-US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4873425" y="1639014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lắng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7072144" y="163901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òng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F504A1A-8443-494E-BC4E-32D77EFC1CE9}"/>
              </a:ext>
            </a:extLst>
          </p:cNvPr>
          <p:cNvSpPr/>
          <p:nvPr/>
        </p:nvSpPr>
        <p:spPr>
          <a:xfrm>
            <a:off x="2581835" y="232371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BBFFB9C-BE2C-49E6-A050-4CD40B5FD726}"/>
              </a:ext>
            </a:extLst>
          </p:cNvPr>
          <p:cNvSpPr/>
          <p:nvPr/>
        </p:nvSpPr>
        <p:spPr>
          <a:xfrm>
            <a:off x="4767822" y="232370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ỉ</a:t>
            </a:r>
            <a:r>
              <a:rPr lang="en-US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niệm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34226D4E-3F01-4C02-81D6-DF350CD10A44}"/>
              </a:ext>
            </a:extLst>
          </p:cNvPr>
          <p:cNvSpPr/>
          <p:nvPr/>
        </p:nvSpPr>
        <p:spPr>
          <a:xfrm>
            <a:off x="7072143" y="2382597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ì</a:t>
            </a:r>
            <a:r>
              <a:rPr lang="en-US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diệu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08540" y="262090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846865"/>
            <a:ext cx="6818812" cy="37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69A42-FA17-4E40-BC70-E0337A67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" t="31718" r="1418" b="32929"/>
          <a:stretch/>
        </p:blipFill>
        <p:spPr>
          <a:xfrm>
            <a:off x="839097" y="979226"/>
            <a:ext cx="7670202" cy="32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311" y="42532"/>
            <a:ext cx="9334335" cy="50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38654" y="-104959"/>
            <a:ext cx="8888388" cy="543127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8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8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endParaRPr lang="en-US" altLang="zh-CN" sz="28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hộp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nhẹ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nhàng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5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dặn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en-US" altLang="zh-CN" sz="25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lo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25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con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áp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5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này </a:t>
            </a:r>
            <a:r>
              <a:rPr lang="en-US" altLang="zh-CN" sz="250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má.    </a:t>
            </a:r>
            <a:r>
              <a:rPr lang="en-US" altLang="zh-CN" sz="25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con.</a:t>
            </a:r>
          </a:p>
          <a:p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ấm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áp</a:t>
            </a:r>
            <a:r>
              <a:rPr lang="en-US" altLang="zh-CN" sz="25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đột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mỉm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pPr algn="just"/>
            <a:r>
              <a:rPr lang="en-US" altLang="zh-CN" sz="25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	- </a:t>
            </a:r>
            <a:r>
              <a:rPr lang="en-US" altLang="zh-CN" sz="25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đưa</a:t>
            </a:r>
            <a:r>
              <a:rPr lang="en-US" altLang="zh-CN" sz="25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5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5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!</a:t>
            </a: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thủ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en-US" altLang="zh-CN" sz="25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-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5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rồi.        </a:t>
            </a:r>
            <a:r>
              <a:rPr lang="en-US" altLang="zh-CN" sz="25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!        </a:t>
            </a:r>
            <a:r>
              <a:rPr lang="en-US" altLang="zh-CN" sz="25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tung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tăng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altLang="zh-CN" sz="25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</a:t>
            </a:r>
            <a:r>
              <a:rPr lang="en-US" altLang="zh-CN" sz="320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</a:t>
            </a:r>
            <a:r>
              <a:rPr lang="en-US" altLang="zh-CN" sz="32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35147" y="642912"/>
            <a:ext cx="328643" cy="28997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878060" y="596321"/>
            <a:ext cx="372140" cy="34299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828449" y="14221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899987" y="134767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349500" y="216758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285649" y="213568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839096" y="293443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817337" y="329954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828462" y="370756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565207" y="3672847"/>
            <a:ext cx="57199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609939" y="4064667"/>
            <a:ext cx="55386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54142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endParaRPr lang="en-US" altLang="zh-CN" sz="28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hộp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dặn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pPr algn="just"/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-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lo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con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áp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con.</a:t>
            </a:r>
          </a:p>
          <a:p>
            <a:pPr algn="just"/>
            <a:r>
              <a:rPr lang="en-US" altLang="zh-CN" sz="28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8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áp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mỉm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pPr algn="just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	-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đưa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!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thủ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pPr algn="just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-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! 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tăng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altLang="zh-CN" sz="28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16688" y="508084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16688" y="2265167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0059_nu-hon-tren-ban-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7017" y="-847130"/>
            <a:ext cx="609600" cy="609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66044" y="997940"/>
            <a:ext cx="1088674" cy="0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13100" y="997940"/>
            <a:ext cx="1642873" cy="22244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45567" y="3979601"/>
            <a:ext cx="903581" cy="0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48400" y="4852764"/>
            <a:ext cx="1373231" cy="0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dặn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45029" y="86400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" y="1758587"/>
            <a:ext cx="5787343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50" y="2019299"/>
            <a:ext cx="2844030" cy="20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99730" y="726503"/>
            <a:ext cx="826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 ở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40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776177" y="1842643"/>
            <a:ext cx="5998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</a:t>
            </a:r>
            <a:endParaRPr lang="zh-CN" altLang="en-US" sz="4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5750697" y="1851671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(.…).</a:t>
            </a:r>
            <a:endParaRPr lang="zh-CN" altLang="en-US" sz="4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5750697" y="1837880"/>
            <a:ext cx="4305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</a:t>
            </a:r>
            <a:r>
              <a:rPr lang="en-US" altLang="zh-CN" sz="4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ồi</a:t>
            </a:r>
            <a:r>
              <a:rPr lang="en-US" altLang="zh-CN" sz="4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hộp</a:t>
            </a:r>
            <a:r>
              <a:rPr lang="en-US" altLang="zh-CN" sz="400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lắm.</a:t>
            </a:r>
            <a:endParaRPr lang="zh-CN" altLang="en-US" sz="40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599439" y="1071507"/>
            <a:ext cx="653288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00892" y="1090258"/>
            <a:ext cx="206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ỉm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36320" y="255154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lần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189515" y="1062131"/>
            <a:ext cx="1656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</a:t>
            </a:r>
            <a:r>
              <a:rPr lang="en-US" altLang="zh-CN" sz="32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 lắng.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5312954" y="2551544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5185228" y="1062484"/>
            <a:ext cx="206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thủ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-0.04383 L 0.24045 0.2904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1845" y="236732"/>
            <a:ext cx="9000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6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6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khung</a:t>
            </a:r>
            <a:r>
              <a:rPr lang="en-US" altLang="zh-CN" sz="26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6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" y="1639878"/>
            <a:ext cx="4231822" cy="287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39878"/>
            <a:ext cx="4311027" cy="287763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32033"/>
              </p:ext>
            </p:extLst>
          </p:nvPr>
        </p:nvGraphicFramePr>
        <p:xfrm>
          <a:off x="386576" y="869795"/>
          <a:ext cx="8166410" cy="5791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166410">
                  <a:extLst>
                    <a:ext uri="{9D8B030D-6E8A-4147-A177-3AD203B41FA5}">
                      <a16:colId xmlns:a16="http://schemas.microsoft.com/office/drawing/2014/main" val="3273929529"/>
                    </a:ext>
                  </a:extLst>
                </a:gridCol>
              </a:tblGrid>
              <a:tr h="54641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ốm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ô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96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184</Words>
  <Application>Microsoft Office PowerPoint</Application>
  <PresentationFormat>On-screen Show (16:9)</PresentationFormat>
  <Paragraphs>58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Arial-Rounded</vt:lpstr>
      <vt:lpstr>DFPOP1-W9</vt:lpstr>
      <vt:lpstr>宋体</vt:lpstr>
      <vt:lpstr>HL Hoctro</vt:lpstr>
      <vt:lpstr>Calibri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53</cp:revision>
  <dcterms:created xsi:type="dcterms:W3CDTF">2020-08-13T09:19:08Z</dcterms:created>
  <dcterms:modified xsi:type="dcterms:W3CDTF">2025-04-05T07:23:32Z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