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97" r:id="rId5"/>
    <p:sldId id="275" r:id="rId6"/>
    <p:sldId id="276" r:id="rId7"/>
    <p:sldId id="291" r:id="rId8"/>
    <p:sldId id="296" r:id="rId9"/>
    <p:sldId id="292" r:id="rId10"/>
    <p:sldId id="293" r:id="rId11"/>
    <p:sldId id="294" r:id="rId12"/>
    <p:sldId id="289" r:id="rId13"/>
    <p:sldId id="279" r:id="rId14"/>
    <p:sldId id="290" r:id="rId15"/>
    <p:sldId id="287" r:id="rId16"/>
    <p:sldId id="295" r:id="rId17"/>
  </p:sldIdLst>
  <p:sldSz cx="9144000" cy="5143500" type="screen16x9"/>
  <p:notesSz cx="6858000" cy="9144000"/>
  <p:embeddedFontLst>
    <p:embeddedFont>
      <p:font typeface="Arial-Rounded" panose="020B0500000000000000" charset="0"/>
      <p:regular r:id="rId19"/>
    </p:embeddedFont>
    <p:embeddedFont>
      <p:font typeface="宋体" panose="02010600030101010101" pitchFamily="2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DFPOP1-W9" panose="02010609010101010101" pitchFamily="1" charset="-128"/>
      <p:regular r:id="rId25"/>
    </p:embeddedFont>
  </p:embeddedFontLst>
  <p:custDataLst>
    <p:tags r:id="rId2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97"/>
            <p14:sldId id="275"/>
            <p14:sldId id="276"/>
            <p14:sldId id="291"/>
            <p14:sldId id="296"/>
            <p14:sldId id="292"/>
            <p14:sldId id="293"/>
            <p14:sldId id="294"/>
            <p14:sldId id="289"/>
            <p14:sldId id="279"/>
            <p14:sldId id="290"/>
            <p14:sldId id="287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CA420"/>
    <a:srgbClr val="F14420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70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70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284039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2: LÀM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ANH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39" y="21714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0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045029" y="87826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904352" y="87826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99" y="1463037"/>
            <a:ext cx="4610101" cy="30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73763" y="-35808"/>
            <a:ext cx="4745703" cy="11918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389" y="2425700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8" y="90574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hần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7" y="132027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.................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6" y="1742527"/>
            <a:ext cx="4457997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…………..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887821" y="2851427"/>
            <a:ext cx="27126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hật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271623"/>
            <a:ext cx="30682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248591" y="489734"/>
            <a:ext cx="211873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uà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08879" y="879508"/>
            <a:ext cx="1085878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565098" y="1300155"/>
            <a:ext cx="1573440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4565" y="1740566"/>
            <a:ext cx="2441256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hường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515026" y="2423438"/>
            <a:ext cx="213304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2868360"/>
            <a:ext cx="554668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…........</a:t>
            </a:r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189272" y="3277845"/>
            <a:ext cx="171184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84189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vi-VN" altLang="zh-CN" sz="30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5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77134" y="15467"/>
            <a:ext cx="638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9" t="5945" r="2147"/>
          <a:stretch/>
        </p:blipFill>
        <p:spPr>
          <a:xfrm>
            <a:off x="438737" y="766381"/>
            <a:ext cx="8040159" cy="43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71929" y="57033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71929" y="115511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186749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249280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303887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352939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92629" y="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GỢI Ý: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45485"/>
          <a:stretch/>
        </p:blipFill>
        <p:spPr>
          <a:xfrm>
            <a:off x="0" y="0"/>
            <a:ext cx="8928847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2" b="10292"/>
          <a:stretch/>
        </p:blipFill>
        <p:spPr>
          <a:xfrm>
            <a:off x="0" y="0"/>
            <a:ext cx="9144000" cy="4410635"/>
          </a:xfrm>
          <a:prstGeom prst="rect">
            <a:avLst/>
          </a:prstGeom>
        </p:spPr>
      </p:pic>
      <p:pic>
        <p:nvPicPr>
          <p:cNvPr id="5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-827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565409" y="-175807"/>
            <a:ext cx="4745703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cơ.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77275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59007" y="1003503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360675" y="147136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369640" y="1916352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298624" y="2836405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315368" y="3300795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298623" y="3750044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961394" y="346898"/>
            <a:ext cx="4478454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luôn.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316552" y="4197699"/>
            <a:ext cx="361507" cy="38086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88343" y="2648304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dàng.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607565" y="584006"/>
            <a:ext cx="5003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487020" y="1009656"/>
            <a:ext cx="656061" cy="347777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507160" y="1468559"/>
            <a:ext cx="62893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494999" y="1900361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567834" y="55257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174308" y="1021364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028923" y="146980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863626" y="1915126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3185703" y="282744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592174" y="3290524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319945" y="3809174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8052817" y="53777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195590" y="100350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607605" y="145073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867013" y="4238312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809476" y="192918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5046125" y="265727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607565" y="2844446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607272" y="329108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607271" y="375004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635301" y="4193385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8010286" y="286319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8209598" y="333083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7372434" y="375744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8057251" y="4228429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8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565409" y="-175807"/>
            <a:ext cx="4745703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cơ.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77275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298624" y="2836405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961394" y="346898"/>
            <a:ext cx="4478454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luôn.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88343" y="2648304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dàng.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607565" y="584006"/>
            <a:ext cx="5003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5046125" y="265727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607565" y="2844446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2288792" y="4667998"/>
            <a:ext cx="14888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198178" y="3682481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73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24448" y="3582494"/>
            <a:ext cx="6272232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30" y="131516"/>
            <a:ext cx="4013220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31516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15" y="3776596"/>
            <a:ext cx="8912888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44018"/>
            <a:ext cx="4546600" cy="324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4" y="144017"/>
            <a:ext cx="3776919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25189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86264" y="51153"/>
          <a:ext cx="825773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868">
                  <a:extLst>
                    <a:ext uri="{9D8B030D-6E8A-4147-A177-3AD203B41FA5}">
                      <a16:colId xmlns:a16="http://schemas.microsoft.com/office/drawing/2014/main" val="2702717448"/>
                    </a:ext>
                  </a:extLst>
                </a:gridCol>
                <a:gridCol w="4128868">
                  <a:extLst>
                    <a:ext uri="{9D8B030D-6E8A-4147-A177-3AD203B41FA5}">
                      <a16:colId xmlns:a16="http://schemas.microsoft.com/office/drawing/2014/main" val="14348869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58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đùa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Chia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709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dỗ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Ai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( Phan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230715"/>
                  </a:ext>
                </a:extLst>
              </a:tr>
            </a:tbl>
          </a:graphicData>
        </a:graphic>
      </p:graphicFrame>
      <p:pic>
        <p:nvPicPr>
          <p:cNvPr id="3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1268" y="-856078"/>
            <a:ext cx="609600" cy="609600"/>
          </a:xfrm>
          <a:prstGeom prst="rect">
            <a:avLst/>
          </a:prstGeom>
        </p:spPr>
      </p:pic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934673" y="604393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897573" y="2379335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158842" y="629254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158841" y="239183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vần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bánh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đẹp</a:t>
            </a:r>
            <a:r>
              <a:rPr lang="en-US" altLang="zh-CN" sz="32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32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1" y="1103654"/>
            <a:ext cx="4246143" cy="1299577"/>
          </a:xfrm>
          <a:prstGeom prst="rect">
            <a:avLst/>
          </a:prstGeom>
        </p:spPr>
      </p:pic>
      <p:sp>
        <p:nvSpPr>
          <p:cNvPr id="4" name="8-Point Star 3"/>
          <p:cNvSpPr/>
          <p:nvPr/>
        </p:nvSpPr>
        <p:spPr>
          <a:xfrm>
            <a:off x="7399606" y="1091436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5050257" y="1103654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6907789" y="1580105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1252025" y="3207433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ẹp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4811107" y="3207432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3847171" y="3908472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490</Words>
  <Application>Microsoft Office PowerPoint</Application>
  <PresentationFormat>On-screen Show (16:9)</PresentationFormat>
  <Paragraphs>117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Times New Roman</vt:lpstr>
      <vt:lpstr>Arial</vt:lpstr>
      <vt:lpstr>Arial-Rounded</vt:lpstr>
      <vt:lpstr>宋体</vt:lpstr>
      <vt:lpstr>Calibri</vt:lpstr>
      <vt:lpstr>DFPOP1-W9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40</cp:revision>
  <dcterms:created xsi:type="dcterms:W3CDTF">2020-08-13T09:19:08Z</dcterms:created>
  <dcterms:modified xsi:type="dcterms:W3CDTF">2025-04-05T07:24:06Z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