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23"/>
  </p:notesMasterIdLst>
  <p:sldIdLst>
    <p:sldId id="302" r:id="rId3"/>
    <p:sldId id="258" r:id="rId4"/>
    <p:sldId id="300" r:id="rId5"/>
    <p:sldId id="301" r:id="rId6"/>
    <p:sldId id="282" r:id="rId7"/>
    <p:sldId id="299" r:id="rId8"/>
    <p:sldId id="283" r:id="rId9"/>
    <p:sldId id="286" r:id="rId10"/>
    <p:sldId id="285" r:id="rId11"/>
    <p:sldId id="287" r:id="rId12"/>
    <p:sldId id="288" r:id="rId13"/>
    <p:sldId id="284" r:id="rId14"/>
    <p:sldId id="291" r:id="rId15"/>
    <p:sldId id="290" r:id="rId16"/>
    <p:sldId id="293" r:id="rId17"/>
    <p:sldId id="294" r:id="rId18"/>
    <p:sldId id="295" r:id="rId19"/>
    <p:sldId id="274" r:id="rId20"/>
    <p:sldId id="296" r:id="rId21"/>
    <p:sldId id="297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51FEA3-CB4C-43B4-8461-B0198CFA5019}" v="745" dt="2020-08-18T10:14:59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Phạm Thuỳ" userId="fabf70ec0b7409af" providerId="LiveId" clId="{8A51FEA3-CB4C-43B4-8461-B0198CFA5019}"/>
    <pc:docChg chg="undo custSel addSld delSld modSld sldOrd">
      <pc:chgData name="Linh Phạm Thuỳ" userId="fabf70ec0b7409af" providerId="LiveId" clId="{8A51FEA3-CB4C-43B4-8461-B0198CFA5019}" dt="2020-08-18T10:15:01.821" v="3572" actId="47"/>
      <pc:docMkLst>
        <pc:docMk/>
      </pc:docMkLst>
      <pc:sldChg chg="modSp">
        <pc:chgData name="Linh Phạm Thuỳ" userId="fabf70ec0b7409af" providerId="LiveId" clId="{8A51FEA3-CB4C-43B4-8461-B0198CFA5019}" dt="2020-08-18T09:22:41.035" v="3027" actId="2711"/>
        <pc:sldMkLst>
          <pc:docMk/>
          <pc:sldMk cId="0" sldId="257"/>
        </pc:sldMkLst>
        <pc:spChg chg="mod">
          <ac:chgData name="Linh Phạm Thuỳ" userId="fabf70ec0b7409af" providerId="LiveId" clId="{8A51FEA3-CB4C-43B4-8461-B0198CFA5019}" dt="2020-08-18T09:22:41.035" v="3027" actId="2711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22:41.035" v="3027" actId="2711"/>
          <ac:spMkLst>
            <pc:docMk/>
            <pc:sldMk cId="0" sldId="257"/>
            <ac:spMk id="178" creationId="{00000000-0000-0000-0000-000000000000}"/>
          </ac:spMkLst>
        </pc:spChg>
      </pc:sldChg>
      <pc:sldChg chg="addSp modSp mod modAnim">
        <pc:chgData name="Linh Phạm Thuỳ" userId="fabf70ec0b7409af" providerId="LiveId" clId="{8A51FEA3-CB4C-43B4-8461-B0198CFA5019}" dt="2020-08-18T09:53:14.983" v="3229" actId="1076"/>
        <pc:sldMkLst>
          <pc:docMk/>
          <pc:sldMk cId="0" sldId="258"/>
        </pc:sldMkLst>
        <pc:spChg chg="mod">
          <ac:chgData name="Linh Phạm Thuỳ" userId="fabf70ec0b7409af" providerId="LiveId" clId="{8A51FEA3-CB4C-43B4-8461-B0198CFA5019}" dt="2020-08-18T09:22:20.463" v="3025" actId="2711"/>
          <ac:spMkLst>
            <pc:docMk/>
            <pc:sldMk cId="0" sldId="258"/>
            <ac:spMk id="2" creationId="{1BE92E86-C6E2-4521-B423-C26778AB8CBA}"/>
          </ac:spMkLst>
        </pc:spChg>
        <pc:spChg chg="add mod">
          <ac:chgData name="Linh Phạm Thuỳ" userId="fabf70ec0b7409af" providerId="LiveId" clId="{8A51FEA3-CB4C-43B4-8461-B0198CFA5019}" dt="2020-08-18T09:53:14.983" v="3229" actId="1076"/>
          <ac:spMkLst>
            <pc:docMk/>
            <pc:sldMk cId="0" sldId="258"/>
            <ac:spMk id="3" creationId="{861C491A-6D73-49EE-BA79-6C8ADBBA45EC}"/>
          </ac:spMkLst>
        </pc:spChg>
        <pc:spChg chg="mod">
          <ac:chgData name="Linh Phạm Thuỳ" userId="fabf70ec0b7409af" providerId="LiveId" clId="{8A51FEA3-CB4C-43B4-8461-B0198CFA5019}" dt="2020-08-18T09:21:59.397" v="3022" actId="2711"/>
          <ac:spMkLst>
            <pc:docMk/>
            <pc:sldMk cId="0" sldId="258"/>
            <ac:spMk id="6" creationId="{0DA08515-C3BC-4A69-9567-79B8F3359748}"/>
          </ac:spMkLst>
        </pc:spChg>
        <pc:spChg chg="add mod">
          <ac:chgData name="Linh Phạm Thuỳ" userId="fabf70ec0b7409af" providerId="LiveId" clId="{8A51FEA3-CB4C-43B4-8461-B0198CFA5019}" dt="2020-08-18T09:21:59.397" v="3022" actId="2711"/>
          <ac:spMkLst>
            <pc:docMk/>
            <pc:sldMk cId="0" sldId="258"/>
            <ac:spMk id="8" creationId="{AF61E58C-810C-4191-BBE6-CF5BE46ABD4B}"/>
          </ac:spMkLst>
        </pc:spChg>
        <pc:picChg chg="mod">
          <ac:chgData name="Linh Phạm Thuỳ" userId="fabf70ec0b7409af" providerId="LiveId" clId="{8A51FEA3-CB4C-43B4-8461-B0198CFA5019}" dt="2020-08-18T09:21:59.397" v="3022" actId="2711"/>
          <ac:picMkLst>
            <pc:docMk/>
            <pc:sldMk cId="0" sldId="258"/>
            <ac:picMk id="4" creationId="{9F9602D7-239B-434A-91D6-59313FA8693E}"/>
          </ac:picMkLst>
        </pc:picChg>
      </pc:sldChg>
      <pc:sldChg chg="modSp">
        <pc:chgData name="Linh Phạm Thuỳ" userId="fabf70ec0b7409af" providerId="LiveId" clId="{8A51FEA3-CB4C-43B4-8461-B0198CFA5019}" dt="2020-08-18T09:22:49.915" v="3028" actId="2711"/>
        <pc:sldMkLst>
          <pc:docMk/>
          <pc:sldMk cId="0" sldId="259"/>
        </pc:sldMkLst>
        <pc:spChg chg="mod">
          <ac:chgData name="Linh Phạm Thuỳ" userId="fabf70ec0b7409af" providerId="LiveId" clId="{8A51FEA3-CB4C-43B4-8461-B0198CFA5019}" dt="2020-08-18T09:22:49.915" v="3028" actId="2711"/>
          <ac:spMkLst>
            <pc:docMk/>
            <pc:sldMk cId="0" sldId="259"/>
            <ac:spMk id="22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22:49.915" v="3028" actId="2711"/>
          <ac:spMkLst>
            <pc:docMk/>
            <pc:sldMk cId="0" sldId="259"/>
            <ac:spMk id="227" creationId="{00000000-0000-0000-0000-000000000000}"/>
          </ac:spMkLst>
        </pc:spChg>
      </pc:sldChg>
      <pc:sldChg chg="del">
        <pc:chgData name="Linh Phạm Thuỳ" userId="fabf70ec0b7409af" providerId="LiveId" clId="{8A51FEA3-CB4C-43B4-8461-B0198CFA5019}" dt="2020-08-18T03:11:55.297" v="175" actId="47"/>
        <pc:sldMkLst>
          <pc:docMk/>
          <pc:sldMk cId="0" sldId="260"/>
        </pc:sldMkLst>
      </pc:sldChg>
      <pc:sldChg chg="del">
        <pc:chgData name="Linh Phạm Thuỳ" userId="fabf70ec0b7409af" providerId="LiveId" clId="{8A51FEA3-CB4C-43B4-8461-B0198CFA5019}" dt="2020-08-18T03:35:13.844" v="609" actId="47"/>
        <pc:sldMkLst>
          <pc:docMk/>
          <pc:sldMk cId="0" sldId="261"/>
        </pc:sldMkLst>
      </pc:sldChg>
      <pc:sldChg chg="del">
        <pc:chgData name="Linh Phạm Thuỳ" userId="fabf70ec0b7409af" providerId="LiveId" clId="{8A51FEA3-CB4C-43B4-8461-B0198CFA5019}" dt="2020-08-18T03:38:30.962" v="632" actId="47"/>
        <pc:sldMkLst>
          <pc:docMk/>
          <pc:sldMk cId="0" sldId="262"/>
        </pc:sldMkLst>
      </pc:sldChg>
      <pc:sldChg chg="del">
        <pc:chgData name="Linh Phạm Thuỳ" userId="fabf70ec0b7409af" providerId="LiveId" clId="{8A51FEA3-CB4C-43B4-8461-B0198CFA5019}" dt="2020-08-18T03:39:02.028" v="635" actId="47"/>
        <pc:sldMkLst>
          <pc:docMk/>
          <pc:sldMk cId="0" sldId="263"/>
        </pc:sldMkLst>
      </pc:sldChg>
      <pc:sldChg chg="del">
        <pc:chgData name="Linh Phạm Thuỳ" userId="fabf70ec0b7409af" providerId="LiveId" clId="{8A51FEA3-CB4C-43B4-8461-B0198CFA5019}" dt="2020-08-18T05:13:50.114" v="2175" actId="47"/>
        <pc:sldMkLst>
          <pc:docMk/>
          <pc:sldMk cId="0" sldId="264"/>
        </pc:sldMkLst>
      </pc:sldChg>
      <pc:sldChg chg="addSp modSp ord modAnim">
        <pc:chgData name="Linh Phạm Thuỳ" userId="fabf70ec0b7409af" providerId="LiveId" clId="{8A51FEA3-CB4C-43B4-8461-B0198CFA5019}" dt="2020-08-18T09:33:11.951" v="3120" actId="2711"/>
        <pc:sldMkLst>
          <pc:docMk/>
          <pc:sldMk cId="0" sldId="265"/>
        </pc:sldMkLst>
        <pc:spChg chg="mod">
          <ac:chgData name="Linh Phạm Thuỳ" userId="fabf70ec0b7409af" providerId="LiveId" clId="{8A51FEA3-CB4C-43B4-8461-B0198CFA5019}" dt="2020-08-18T09:33:01.914" v="3119" actId="571"/>
          <ac:spMkLst>
            <pc:docMk/>
            <pc:sldMk cId="0" sldId="265"/>
            <ac:spMk id="42" creationId="{61DAE7E3-6379-42AD-9E6D-893D97F43CF8}"/>
          </ac:spMkLst>
        </pc:spChg>
        <pc:spChg chg="add mod">
          <ac:chgData name="Linh Phạm Thuỳ" userId="fabf70ec0b7409af" providerId="LiveId" clId="{8A51FEA3-CB4C-43B4-8461-B0198CFA5019}" dt="2020-08-18T09:33:01.914" v="3119" actId="571"/>
          <ac:spMkLst>
            <pc:docMk/>
            <pc:sldMk cId="0" sldId="265"/>
            <ac:spMk id="43" creationId="{0FDEA2B4-EA27-40B4-9CB3-5640705AA4AC}"/>
          </ac:spMkLst>
        </pc:spChg>
        <pc:spChg chg="mod">
          <ac:chgData name="Linh Phạm Thuỳ" userId="fabf70ec0b7409af" providerId="LiveId" clId="{8A51FEA3-CB4C-43B4-8461-B0198CFA5019}" dt="2020-08-18T09:33:11.951" v="3120" actId="2711"/>
          <ac:spMkLst>
            <pc:docMk/>
            <pc:sldMk cId="0" sldId="265"/>
            <ac:spMk id="34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3:11.951" v="3120" actId="2711"/>
          <ac:spMkLst>
            <pc:docMk/>
            <pc:sldMk cId="0" sldId="265"/>
            <ac:spMk id="347" creationId="{00000000-0000-0000-0000-000000000000}"/>
          </ac:spMkLst>
        </pc:spChg>
        <pc:grpChg chg="add mod">
          <ac:chgData name="Linh Phạm Thuỳ" userId="fabf70ec0b7409af" providerId="LiveId" clId="{8A51FEA3-CB4C-43B4-8461-B0198CFA5019}" dt="2020-08-18T09:33:01.914" v="3119" actId="571"/>
          <ac:grpSpMkLst>
            <pc:docMk/>
            <pc:sldMk cId="0" sldId="265"/>
            <ac:grpSpMk id="40" creationId="{F6A49D65-3D37-4990-BA61-4EAFE320D01E}"/>
          </ac:grpSpMkLst>
        </pc:grpChg>
        <pc:picChg chg="mod">
          <ac:chgData name="Linh Phạm Thuỳ" userId="fabf70ec0b7409af" providerId="LiveId" clId="{8A51FEA3-CB4C-43B4-8461-B0198CFA5019}" dt="2020-08-18T09:33:01.914" v="3119" actId="571"/>
          <ac:picMkLst>
            <pc:docMk/>
            <pc:sldMk cId="0" sldId="265"/>
            <ac:picMk id="41" creationId="{948B965A-DCBE-46D1-BB59-7BA72960539A}"/>
          </ac:picMkLst>
        </pc:picChg>
      </pc:sldChg>
      <pc:sldChg chg="del">
        <pc:chgData name="Linh Phạm Thuỳ" userId="fabf70ec0b7409af" providerId="LiveId" clId="{8A51FEA3-CB4C-43B4-8461-B0198CFA5019}" dt="2020-08-18T05:22:21.542" v="2194" actId="47"/>
        <pc:sldMkLst>
          <pc:docMk/>
          <pc:sldMk cId="0" sldId="266"/>
        </pc:sldMkLst>
      </pc:sldChg>
      <pc:sldChg chg="del">
        <pc:chgData name="Linh Phạm Thuỳ" userId="fabf70ec0b7409af" providerId="LiveId" clId="{8A51FEA3-CB4C-43B4-8461-B0198CFA5019}" dt="2020-08-18T05:25:52.050" v="2195" actId="2696"/>
        <pc:sldMkLst>
          <pc:docMk/>
          <pc:sldMk cId="0" sldId="267"/>
        </pc:sldMkLst>
      </pc:sldChg>
      <pc:sldChg chg="modSp mod">
        <pc:chgData name="Linh Phạm Thuỳ" userId="fabf70ec0b7409af" providerId="LiveId" clId="{8A51FEA3-CB4C-43B4-8461-B0198CFA5019}" dt="2020-08-18T09:34:31.216" v="3131" actId="1076"/>
        <pc:sldMkLst>
          <pc:docMk/>
          <pc:sldMk cId="0" sldId="268"/>
        </pc:sldMkLst>
        <pc:spChg chg="mod">
          <ac:chgData name="Linh Phạm Thuỳ" userId="fabf70ec0b7409af" providerId="LiveId" clId="{8A51FEA3-CB4C-43B4-8461-B0198CFA5019}" dt="2020-08-18T09:34:31.216" v="3131" actId="1076"/>
          <ac:spMkLst>
            <pc:docMk/>
            <pc:sldMk cId="0" sldId="268"/>
            <ac:spMk id="404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4:22.943" v="3129" actId="2711"/>
          <ac:spMkLst>
            <pc:docMk/>
            <pc:sldMk cId="0" sldId="268"/>
            <ac:spMk id="405" creationId="{00000000-0000-0000-0000-000000000000}"/>
          </ac:spMkLst>
        </pc:spChg>
      </pc:sldChg>
      <pc:sldChg chg="del">
        <pc:chgData name="Linh Phạm Thuỳ" userId="fabf70ec0b7409af" providerId="LiveId" clId="{8A51FEA3-CB4C-43B4-8461-B0198CFA5019}" dt="2020-08-18T09:20:53.800" v="3014" actId="47"/>
        <pc:sldMkLst>
          <pc:docMk/>
          <pc:sldMk cId="0" sldId="269"/>
        </pc:sldMkLst>
      </pc:sldChg>
      <pc:sldChg chg="modSp mod">
        <pc:chgData name="Linh Phạm Thuỳ" userId="fabf70ec0b7409af" providerId="LiveId" clId="{8A51FEA3-CB4C-43B4-8461-B0198CFA5019}" dt="2020-08-18T09:21:25.148" v="3019" actId="1076"/>
        <pc:sldMkLst>
          <pc:docMk/>
          <pc:sldMk cId="0" sldId="270"/>
        </pc:sldMkLst>
        <pc:spChg chg="mod">
          <ac:chgData name="Linh Phạm Thuỳ" userId="fabf70ec0b7409af" providerId="LiveId" clId="{8A51FEA3-CB4C-43B4-8461-B0198CFA5019}" dt="2020-08-18T09:21:23.326" v="3018" actId="2711"/>
          <ac:spMkLst>
            <pc:docMk/>
            <pc:sldMk cId="0" sldId="270"/>
            <ac:spMk id="457" creationId="{00000000-0000-0000-0000-000000000000}"/>
          </ac:spMkLst>
        </pc:spChg>
        <pc:grpChg chg="mod">
          <ac:chgData name="Linh Phạm Thuỳ" userId="fabf70ec0b7409af" providerId="LiveId" clId="{8A51FEA3-CB4C-43B4-8461-B0198CFA5019}" dt="2020-08-18T09:21:25.148" v="3019" actId="1076"/>
          <ac:grpSpMkLst>
            <pc:docMk/>
            <pc:sldMk cId="0" sldId="270"/>
            <ac:grpSpMk id="454" creationId="{00000000-0000-0000-0000-000000000000}"/>
          </ac:grpSpMkLst>
        </pc:grpChg>
      </pc:sldChg>
      <pc:sldChg chg="del">
        <pc:chgData name="Linh Phạm Thuỳ" userId="fabf70ec0b7409af" providerId="LiveId" clId="{8A51FEA3-CB4C-43B4-8461-B0198CFA5019}" dt="2020-08-18T05:31:27.956" v="2240" actId="47"/>
        <pc:sldMkLst>
          <pc:docMk/>
          <pc:sldMk cId="0" sldId="271"/>
        </pc:sldMkLst>
      </pc:sldChg>
      <pc:sldChg chg="addSp modSp modAnim">
        <pc:chgData name="Linh Phạm Thuỳ" userId="fabf70ec0b7409af" providerId="LiveId" clId="{8A51FEA3-CB4C-43B4-8461-B0198CFA5019}" dt="2020-08-18T09:35:35.106" v="3140" actId="2711"/>
        <pc:sldMkLst>
          <pc:docMk/>
          <pc:sldMk cId="0" sldId="272"/>
        </pc:sldMkLst>
        <pc:spChg chg="mod">
          <ac:chgData name="Linh Phạm Thuỳ" userId="fabf70ec0b7409af" providerId="LiveId" clId="{8A51FEA3-CB4C-43B4-8461-B0198CFA5019}" dt="2020-08-18T09:35:27.408" v="3139" actId="571"/>
          <ac:spMkLst>
            <pc:docMk/>
            <pc:sldMk cId="0" sldId="272"/>
            <ac:spMk id="42" creationId="{FA956D0D-C7B3-461E-BD3F-4F7A519C36B1}"/>
          </ac:spMkLst>
        </pc:spChg>
        <pc:spChg chg="add mod">
          <ac:chgData name="Linh Phạm Thuỳ" userId="fabf70ec0b7409af" providerId="LiveId" clId="{8A51FEA3-CB4C-43B4-8461-B0198CFA5019}" dt="2020-08-18T09:35:27.408" v="3139" actId="571"/>
          <ac:spMkLst>
            <pc:docMk/>
            <pc:sldMk cId="0" sldId="272"/>
            <ac:spMk id="43" creationId="{ADB6945B-AEAB-478E-9EC5-71CAE899A003}"/>
          </ac:spMkLst>
        </pc:spChg>
        <pc:spChg chg="mod">
          <ac:chgData name="Linh Phạm Thuỳ" userId="fabf70ec0b7409af" providerId="LiveId" clId="{8A51FEA3-CB4C-43B4-8461-B0198CFA5019}" dt="2020-08-18T09:35:35.106" v="3140" actId="2711"/>
          <ac:spMkLst>
            <pc:docMk/>
            <pc:sldMk cId="0" sldId="272"/>
            <ac:spMk id="50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5:35.106" v="3140" actId="2711"/>
          <ac:spMkLst>
            <pc:docMk/>
            <pc:sldMk cId="0" sldId="272"/>
            <ac:spMk id="507" creationId="{00000000-0000-0000-0000-000000000000}"/>
          </ac:spMkLst>
        </pc:spChg>
        <pc:grpChg chg="add mod">
          <ac:chgData name="Linh Phạm Thuỳ" userId="fabf70ec0b7409af" providerId="LiveId" clId="{8A51FEA3-CB4C-43B4-8461-B0198CFA5019}" dt="2020-08-18T09:35:27.408" v="3139" actId="571"/>
          <ac:grpSpMkLst>
            <pc:docMk/>
            <pc:sldMk cId="0" sldId="272"/>
            <ac:grpSpMk id="40" creationId="{0E1847F1-799B-44F3-85DB-F87343ABB67E}"/>
          </ac:grpSpMkLst>
        </pc:grpChg>
        <pc:picChg chg="mod">
          <ac:chgData name="Linh Phạm Thuỳ" userId="fabf70ec0b7409af" providerId="LiveId" clId="{8A51FEA3-CB4C-43B4-8461-B0198CFA5019}" dt="2020-08-18T09:35:27.408" v="3139" actId="571"/>
          <ac:picMkLst>
            <pc:docMk/>
            <pc:sldMk cId="0" sldId="272"/>
            <ac:picMk id="41" creationId="{584AADF3-B892-4BD5-A706-B56C3AF0BDBF}"/>
          </ac:picMkLst>
        </pc:picChg>
      </pc:sldChg>
      <pc:sldChg chg="addSp delSp modSp del mod delAnim modAnim">
        <pc:chgData name="Linh Phạm Thuỳ" userId="fabf70ec0b7409af" providerId="LiveId" clId="{8A51FEA3-CB4C-43B4-8461-B0198CFA5019}" dt="2020-08-18T05:35:35.300" v="2277" actId="47"/>
        <pc:sldMkLst>
          <pc:docMk/>
          <pc:sldMk cId="0" sldId="273"/>
        </pc:sldMkLst>
        <pc:spChg chg="add mod">
          <ac:chgData name="Linh Phạm Thuỳ" userId="fabf70ec0b7409af" providerId="LiveId" clId="{8A51FEA3-CB4C-43B4-8461-B0198CFA5019}" dt="2020-08-18T05:33:38.110" v="2254" actId="571"/>
          <ac:spMkLst>
            <pc:docMk/>
            <pc:sldMk cId="0" sldId="273"/>
            <ac:spMk id="7" creationId="{7EC53E62-7FFD-4C4A-A830-620A3BFA25C2}"/>
          </ac:spMkLst>
        </pc:spChg>
        <pc:spChg chg="add mod">
          <ac:chgData name="Linh Phạm Thuỳ" userId="fabf70ec0b7409af" providerId="LiveId" clId="{8A51FEA3-CB4C-43B4-8461-B0198CFA5019}" dt="2020-08-18T05:33:51.408" v="2258" actId="571"/>
          <ac:spMkLst>
            <pc:docMk/>
            <pc:sldMk cId="0" sldId="273"/>
            <ac:spMk id="9" creationId="{2C43BA4B-6A8B-4332-97F3-73A7FE98240B}"/>
          </ac:spMkLst>
        </pc:spChg>
        <pc:picChg chg="add mod">
          <ac:chgData name="Linh Phạm Thuỳ" userId="fabf70ec0b7409af" providerId="LiveId" clId="{8A51FEA3-CB4C-43B4-8461-B0198CFA5019}" dt="2020-08-18T05:33:46.169" v="2256" actId="571"/>
          <ac:picMkLst>
            <pc:docMk/>
            <pc:sldMk cId="0" sldId="273"/>
            <ac:picMk id="8" creationId="{CAC1B829-D082-4461-AAC2-A6DA54ED8059}"/>
          </ac:picMkLst>
        </pc:picChg>
        <pc:picChg chg="del">
          <ac:chgData name="Linh Phạm Thuỳ" userId="fabf70ec0b7409af" providerId="LiveId" clId="{8A51FEA3-CB4C-43B4-8461-B0198CFA5019}" dt="2020-08-18T05:33:47.898" v="2257" actId="478"/>
          <ac:picMkLst>
            <pc:docMk/>
            <pc:sldMk cId="0" sldId="273"/>
            <ac:picMk id="514" creationId="{00000000-0000-0000-0000-000000000000}"/>
          </ac:picMkLst>
        </pc:picChg>
      </pc:sldChg>
      <pc:sldChg chg="modSp">
        <pc:chgData name="Linh Phạm Thuỳ" userId="fabf70ec0b7409af" providerId="LiveId" clId="{8A51FEA3-CB4C-43B4-8461-B0198CFA5019}" dt="2020-08-18T09:35:50.701" v="3142" actId="2711"/>
        <pc:sldMkLst>
          <pc:docMk/>
          <pc:sldMk cId="0" sldId="275"/>
        </pc:sldMkLst>
        <pc:spChg chg="mod">
          <ac:chgData name="Linh Phạm Thuỳ" userId="fabf70ec0b7409af" providerId="LiveId" clId="{8A51FEA3-CB4C-43B4-8461-B0198CFA5019}" dt="2020-08-18T09:35:50.701" v="3142" actId="2711"/>
          <ac:spMkLst>
            <pc:docMk/>
            <pc:sldMk cId="0" sldId="275"/>
            <ac:spMk id="563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5:50.701" v="3142" actId="2711"/>
          <ac:spMkLst>
            <pc:docMk/>
            <pc:sldMk cId="0" sldId="275"/>
            <ac:spMk id="564" creationId="{00000000-0000-0000-0000-000000000000}"/>
          </ac:spMkLst>
        </pc:spChg>
      </pc:sldChg>
      <pc:sldChg chg="del">
        <pc:chgData name="Linh Phạm Thuỳ" userId="fabf70ec0b7409af" providerId="LiveId" clId="{8A51FEA3-CB4C-43B4-8461-B0198CFA5019}" dt="2020-08-18T05:39:12.992" v="2308" actId="47"/>
        <pc:sldMkLst>
          <pc:docMk/>
          <pc:sldMk cId="0" sldId="276"/>
        </pc:sldMkLst>
      </pc:sldChg>
      <pc:sldChg chg="addSp modSp mod ord modAnim">
        <pc:chgData name="Linh Phạm Thuỳ" userId="fabf70ec0b7409af" providerId="LiveId" clId="{8A51FEA3-CB4C-43B4-8461-B0198CFA5019}" dt="2020-08-18T09:36:15.475" v="3146" actId="2711"/>
        <pc:sldMkLst>
          <pc:docMk/>
          <pc:sldMk cId="0" sldId="277"/>
        </pc:sldMkLst>
        <pc:spChg chg="mod">
          <ac:chgData name="Linh Phạm Thuỳ" userId="fabf70ec0b7409af" providerId="LiveId" clId="{8A51FEA3-CB4C-43B4-8461-B0198CFA5019}" dt="2020-08-18T09:36:09.246" v="3145" actId="571"/>
          <ac:spMkLst>
            <pc:docMk/>
            <pc:sldMk cId="0" sldId="277"/>
            <ac:spMk id="42" creationId="{A50DC119-1FD2-46C5-AD97-C3140D1B6FE1}"/>
          </ac:spMkLst>
        </pc:spChg>
        <pc:spChg chg="add mod">
          <ac:chgData name="Linh Phạm Thuỳ" userId="fabf70ec0b7409af" providerId="LiveId" clId="{8A51FEA3-CB4C-43B4-8461-B0198CFA5019}" dt="2020-08-18T09:36:09.246" v="3145" actId="571"/>
          <ac:spMkLst>
            <pc:docMk/>
            <pc:sldMk cId="0" sldId="277"/>
            <ac:spMk id="43" creationId="{5F690A32-C832-415F-A5D4-BA09BD9D40F9}"/>
          </ac:spMkLst>
        </pc:spChg>
        <pc:spChg chg="mod">
          <ac:chgData name="Linh Phạm Thuỳ" userId="fabf70ec0b7409af" providerId="LiveId" clId="{8A51FEA3-CB4C-43B4-8461-B0198CFA5019}" dt="2020-08-18T09:36:15.475" v="3146" actId="2711"/>
          <ac:spMkLst>
            <pc:docMk/>
            <pc:sldMk cId="0" sldId="277"/>
            <ac:spMk id="618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6:15.475" v="3146" actId="2711"/>
          <ac:spMkLst>
            <pc:docMk/>
            <pc:sldMk cId="0" sldId="277"/>
            <ac:spMk id="619" creationId="{00000000-0000-0000-0000-000000000000}"/>
          </ac:spMkLst>
        </pc:spChg>
        <pc:grpChg chg="add mod">
          <ac:chgData name="Linh Phạm Thuỳ" userId="fabf70ec0b7409af" providerId="LiveId" clId="{8A51FEA3-CB4C-43B4-8461-B0198CFA5019}" dt="2020-08-18T09:36:09.246" v="3145" actId="571"/>
          <ac:grpSpMkLst>
            <pc:docMk/>
            <pc:sldMk cId="0" sldId="277"/>
            <ac:grpSpMk id="40" creationId="{30AAAEB3-D0DE-472B-847B-76A26F942C97}"/>
          </ac:grpSpMkLst>
        </pc:grpChg>
        <pc:grpChg chg="mod">
          <ac:chgData name="Linh Phạm Thuỳ" userId="fabf70ec0b7409af" providerId="LiveId" clId="{8A51FEA3-CB4C-43B4-8461-B0198CFA5019}" dt="2020-08-18T09:36:15.475" v="3146" actId="2711"/>
          <ac:grpSpMkLst>
            <pc:docMk/>
            <pc:sldMk cId="0" sldId="277"/>
            <ac:grpSpMk id="615" creationId="{00000000-0000-0000-0000-000000000000}"/>
          </ac:grpSpMkLst>
        </pc:grpChg>
        <pc:picChg chg="mod">
          <ac:chgData name="Linh Phạm Thuỳ" userId="fabf70ec0b7409af" providerId="LiveId" clId="{8A51FEA3-CB4C-43B4-8461-B0198CFA5019}" dt="2020-08-18T09:36:09.246" v="3145" actId="571"/>
          <ac:picMkLst>
            <pc:docMk/>
            <pc:sldMk cId="0" sldId="277"/>
            <ac:picMk id="41" creationId="{7E19CD1F-0ABC-4DD1-8E89-C55149CFE871}"/>
          </ac:picMkLst>
        </pc:picChg>
      </pc:sldChg>
      <pc:sldChg chg="del">
        <pc:chgData name="Linh Phạm Thuỳ" userId="fabf70ec0b7409af" providerId="LiveId" clId="{8A51FEA3-CB4C-43B4-8461-B0198CFA5019}" dt="2020-08-18T05:41:44.473" v="2343" actId="47"/>
        <pc:sldMkLst>
          <pc:docMk/>
          <pc:sldMk cId="0" sldId="278"/>
        </pc:sldMkLst>
      </pc:sldChg>
      <pc:sldChg chg="modSp">
        <pc:chgData name="Linh Phạm Thuỳ" userId="fabf70ec0b7409af" providerId="LiveId" clId="{8A51FEA3-CB4C-43B4-8461-B0198CFA5019}" dt="2020-08-18T09:36:40.739" v="3148" actId="2711"/>
        <pc:sldMkLst>
          <pc:docMk/>
          <pc:sldMk cId="0" sldId="279"/>
        </pc:sldMkLst>
        <pc:spChg chg="mod">
          <ac:chgData name="Linh Phạm Thuỳ" userId="fabf70ec0b7409af" providerId="LiveId" clId="{8A51FEA3-CB4C-43B4-8461-B0198CFA5019}" dt="2020-08-18T09:36:40.739" v="3148" actId="2711"/>
          <ac:spMkLst>
            <pc:docMk/>
            <pc:sldMk cId="0" sldId="279"/>
            <ac:spMk id="669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6:40.739" v="3148" actId="2711"/>
          <ac:spMkLst>
            <pc:docMk/>
            <pc:sldMk cId="0" sldId="279"/>
            <ac:spMk id="670" creationId="{00000000-0000-0000-0000-000000000000}"/>
          </ac:spMkLst>
        </pc:spChg>
      </pc:sldChg>
      <pc:sldChg chg="addSp delSp modSp new del mod delAnim modAnim">
        <pc:chgData name="Linh Phạm Thuỳ" userId="fabf70ec0b7409af" providerId="LiveId" clId="{8A51FEA3-CB4C-43B4-8461-B0198CFA5019}" dt="2020-08-18T09:45:56.762" v="3225" actId="47"/>
        <pc:sldMkLst>
          <pc:docMk/>
          <pc:sldMk cId="3018296818" sldId="280"/>
        </pc:sldMkLst>
        <pc:grpChg chg="add del mod">
          <ac:chgData name="Linh Phạm Thuỳ" userId="fabf70ec0b7409af" providerId="LiveId" clId="{8A51FEA3-CB4C-43B4-8461-B0198CFA5019}" dt="2020-08-18T09:44:35.079" v="3212" actId="478"/>
          <ac:grpSpMkLst>
            <pc:docMk/>
            <pc:sldMk cId="3018296818" sldId="280"/>
            <ac:grpSpMk id="4" creationId="{3558E8D3-B85A-4CB2-BC6A-ED56AF5293AB}"/>
          </ac:grpSpMkLst>
        </pc:grpChg>
        <pc:picChg chg="add del mod">
          <ac:chgData name="Linh Phạm Thuỳ" userId="fabf70ec0b7409af" providerId="LiveId" clId="{8A51FEA3-CB4C-43B4-8461-B0198CFA5019}" dt="2020-08-18T03:11:14.391" v="166" actId="478"/>
          <ac:picMkLst>
            <pc:docMk/>
            <pc:sldMk cId="3018296818" sldId="280"/>
            <ac:picMk id="3" creationId="{AF4E2397-BD79-4978-A6D0-0A8A9447230B}"/>
          </ac:picMkLst>
        </pc:picChg>
        <pc:picChg chg="mod">
          <ac:chgData name="Linh Phạm Thuỳ" userId="fabf70ec0b7409af" providerId="LiveId" clId="{8A51FEA3-CB4C-43B4-8461-B0198CFA5019}" dt="2020-08-18T03:11:16.258" v="167"/>
          <ac:picMkLst>
            <pc:docMk/>
            <pc:sldMk cId="3018296818" sldId="280"/>
            <ac:picMk id="5" creationId="{AC9137F6-8895-43A0-AE70-BB27A3E30D69}"/>
          </ac:picMkLst>
        </pc:picChg>
        <pc:picChg chg="mod">
          <ac:chgData name="Linh Phạm Thuỳ" userId="fabf70ec0b7409af" providerId="LiveId" clId="{8A51FEA3-CB4C-43B4-8461-B0198CFA5019}" dt="2020-08-18T03:11:16.258" v="167"/>
          <ac:picMkLst>
            <pc:docMk/>
            <pc:sldMk cId="3018296818" sldId="280"/>
            <ac:picMk id="6" creationId="{BEDC94A6-F0E6-4F03-BAD3-A5D097DAC025}"/>
          </ac:picMkLst>
        </pc:pic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8" creationId="{5AF2F812-4759-4A5D-8D89-D701D3201C41}"/>
          </ac:cxnSpMkLst>
        </pc:cxn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9" creationId="{A35EF4B0-27D5-47EA-87BF-561B4CDE27D8}"/>
          </ac:cxnSpMkLst>
        </pc:cxnChg>
        <pc:cxnChg chg="add del mod">
          <ac:chgData name="Linh Phạm Thuỳ" userId="fabf70ec0b7409af" providerId="LiveId" clId="{8A51FEA3-CB4C-43B4-8461-B0198CFA5019}" dt="2020-08-18T03:14:21.910" v="198" actId="478"/>
          <ac:cxnSpMkLst>
            <pc:docMk/>
            <pc:sldMk cId="3018296818" sldId="280"/>
            <ac:cxnSpMk id="11" creationId="{978CD681-7D5E-4F0F-9420-86F0F139713A}"/>
          </ac:cxnSpMkLst>
        </pc:cxn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12" creationId="{9F19DD1B-4299-4091-AB75-E7BA7EEF3DC9}"/>
          </ac:cxnSpMkLst>
        </pc:cxn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13" creationId="{705F19AC-9882-4B6F-861D-D84D2C8CD2AA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2" creationId="{E63FA2C4-9CBB-4A62-9BFC-27ED561979A2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4" creationId="{D399DBD1-EF73-4972-9324-73FE7789F027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5" creationId="{0B290ABD-4A13-45D7-BEB6-52906296F1CF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6" creationId="{50326556-FC9D-4E24-A123-796AEC60F2D7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7" creationId="{0A263666-6E8D-4775-AB46-903D7C4C4C6B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8" creationId="{B4507562-9A6A-49A0-91B6-0288BC186E70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9" creationId="{3086B9C0-BC90-4EC9-8CC6-78DD2CA6EE3A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30" creationId="{54FFE99A-F26B-4B84-B0F5-CC59CF0C0A4D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31" creationId="{746D57B7-B7D4-4A4D-91C5-B34A2186D42B}"/>
          </ac:cxnSpMkLst>
        </pc:cxnChg>
      </pc:sldChg>
      <pc:sldChg chg="addSp delSp modSp new mod">
        <pc:chgData name="Linh Phạm Thuỳ" userId="fabf70ec0b7409af" providerId="LiveId" clId="{8A51FEA3-CB4C-43B4-8461-B0198CFA5019}" dt="2020-08-18T09:23:05.247" v="3030" actId="2711"/>
        <pc:sldMkLst>
          <pc:docMk/>
          <pc:sldMk cId="2206869320" sldId="281"/>
        </pc:sldMkLst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2" creationId="{E219652D-ECD8-461E-866A-5810B9AB36FB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3" creationId="{20054B39-882A-4256-8123-E8C040AE34F5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4" creationId="{AEDA0B23-74D3-4B41-8DC3-3ECD12D48BA6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5" creationId="{A72DDB06-8D37-488A-800A-99AC6A1A8298}"/>
          </ac:spMkLst>
        </pc:spChg>
        <pc:spChg chg="add del">
          <ac:chgData name="Linh Phạm Thuỳ" userId="fabf70ec0b7409af" providerId="LiveId" clId="{8A51FEA3-CB4C-43B4-8461-B0198CFA5019}" dt="2020-08-18T03:17:42.902" v="426" actId="22"/>
          <ac:spMkLst>
            <pc:docMk/>
            <pc:sldMk cId="2206869320" sldId="281"/>
            <ac:spMk id="9" creationId="{3F1DE898-C249-4F43-B37A-188243ABFD83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1" creationId="{C811CB51-2776-4431-9320-5D0B1D39EF6C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2" creationId="{D964B75B-3352-4A0F-94A7-0633CB6F3173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3" creationId="{E9D7AA04-64BE-4249-8741-CF5EA63DB9AD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4" creationId="{38C18E90-892F-4A60-BD00-C25E0C62C2C5}"/>
          </ac:spMkLst>
        </pc:spChg>
        <pc:graphicFrameChg chg="add del modGraphic">
          <ac:chgData name="Linh Phạm Thuỳ" userId="fabf70ec0b7409af" providerId="LiveId" clId="{8A51FEA3-CB4C-43B4-8461-B0198CFA5019}" dt="2020-08-18T03:17:21.319" v="422" actId="478"/>
          <ac:graphicFrameMkLst>
            <pc:docMk/>
            <pc:sldMk cId="2206869320" sldId="281"/>
            <ac:graphicFrameMk id="6" creationId="{A73CC482-BA1E-49DE-A92E-A57B2E6B9EB8}"/>
          </ac:graphicFrameMkLst>
        </pc:graphicFrameChg>
        <pc:graphicFrameChg chg="add del mod ord modGraphic">
          <ac:chgData name="Linh Phạm Thuỳ" userId="fabf70ec0b7409af" providerId="LiveId" clId="{8A51FEA3-CB4C-43B4-8461-B0198CFA5019}" dt="2020-08-18T03:18:12.165" v="434" actId="478"/>
          <ac:graphicFrameMkLst>
            <pc:docMk/>
            <pc:sldMk cId="2206869320" sldId="281"/>
            <ac:graphicFrameMk id="7" creationId="{A4C7605B-CE60-4385-B7A1-DED9FA23A3D0}"/>
          </ac:graphicFrameMkLst>
        </pc:graphicFrameChg>
        <pc:graphicFrameChg chg="add mod ord modGraphic">
          <ac:chgData name="Linh Phạm Thuỳ" userId="fabf70ec0b7409af" providerId="LiveId" clId="{8A51FEA3-CB4C-43B4-8461-B0198CFA5019}" dt="2020-08-18T05:48:06.569" v="2471" actId="2711"/>
          <ac:graphicFrameMkLst>
            <pc:docMk/>
            <pc:sldMk cId="2206869320" sldId="281"/>
            <ac:graphicFrameMk id="10" creationId="{5A2D35AF-080F-44C1-B92A-899B13785303}"/>
          </ac:graphicFrameMkLst>
        </pc:graphicFrameChg>
      </pc:sldChg>
      <pc:sldChg chg="addSp delSp modSp new mod modAnim">
        <pc:chgData name="Linh Phạm Thuỳ" userId="fabf70ec0b7409af" providerId="LiveId" clId="{8A51FEA3-CB4C-43B4-8461-B0198CFA5019}" dt="2020-08-18T09:25:18.264" v="3046" actId="14100"/>
        <pc:sldMkLst>
          <pc:docMk/>
          <pc:sldMk cId="2468051259" sldId="282"/>
        </pc:sldMkLst>
        <pc:spChg chg="add mod">
          <ac:chgData name="Linh Phạm Thuỳ" userId="fabf70ec0b7409af" providerId="LiveId" clId="{8A51FEA3-CB4C-43B4-8461-B0198CFA5019}" dt="2020-08-18T09:23:53.841" v="3033" actId="255"/>
          <ac:spMkLst>
            <pc:docMk/>
            <pc:sldMk cId="2468051259" sldId="282"/>
            <ac:spMk id="12" creationId="{E4607891-FE73-4E0D-97CD-4A0564BD8F03}"/>
          </ac:spMkLst>
        </pc:spChg>
        <pc:spChg chg="add mod">
          <ac:chgData name="Linh Phạm Thuỳ" userId="fabf70ec0b7409af" providerId="LiveId" clId="{8A51FEA3-CB4C-43B4-8461-B0198CFA5019}" dt="2020-08-18T09:24:04.179" v="3034" actId="255"/>
          <ac:spMkLst>
            <pc:docMk/>
            <pc:sldMk cId="2468051259" sldId="282"/>
            <ac:spMk id="14" creationId="{F0C22C24-1737-49A9-8A94-E96137B1632A}"/>
          </ac:spMkLst>
        </pc:spChg>
        <pc:spChg chg="add mod">
          <ac:chgData name="Linh Phạm Thuỳ" userId="fabf70ec0b7409af" providerId="LiveId" clId="{8A51FEA3-CB4C-43B4-8461-B0198CFA5019}" dt="2020-08-18T09:24:12.971" v="3036" actId="207"/>
          <ac:spMkLst>
            <pc:docMk/>
            <pc:sldMk cId="2468051259" sldId="282"/>
            <ac:spMk id="15" creationId="{6589191C-CDDF-405E-8B63-CED0B7F134F0}"/>
          </ac:spMkLst>
        </pc:spChg>
        <pc:spChg chg="add mod">
          <ac:chgData name="Linh Phạm Thuỳ" userId="fabf70ec0b7409af" providerId="LiveId" clId="{8A51FEA3-CB4C-43B4-8461-B0198CFA5019}" dt="2020-08-18T09:23:53.841" v="3033" actId="255"/>
          <ac:spMkLst>
            <pc:docMk/>
            <pc:sldMk cId="2468051259" sldId="282"/>
            <ac:spMk id="27" creationId="{9FB5D12B-BCDF-4CE6-AC6A-0D0CBD3A1208}"/>
          </ac:spMkLst>
        </pc:spChg>
        <pc:spChg chg="add mod">
          <ac:chgData name="Linh Phạm Thuỳ" userId="fabf70ec0b7409af" providerId="LiveId" clId="{8A51FEA3-CB4C-43B4-8461-B0198CFA5019}" dt="2020-08-18T09:24:23.157" v="3037" actId="1076"/>
          <ac:spMkLst>
            <pc:docMk/>
            <pc:sldMk cId="2468051259" sldId="282"/>
            <ac:spMk id="28" creationId="{33E4E2A3-9405-4274-92D2-704B45EAB5AB}"/>
          </ac:spMkLst>
        </pc:spChg>
        <pc:spChg chg="add mod">
          <ac:chgData name="Linh Phạm Thuỳ" userId="fabf70ec0b7409af" providerId="LiveId" clId="{8A51FEA3-CB4C-43B4-8461-B0198CFA5019}" dt="2020-08-18T09:23:53.841" v="3033" actId="255"/>
          <ac:spMkLst>
            <pc:docMk/>
            <pc:sldMk cId="2468051259" sldId="282"/>
            <ac:spMk id="29" creationId="{BFE8036D-1908-4D68-8F8A-A213ECA5958E}"/>
          </ac:spMkLst>
        </pc:spChg>
        <pc:spChg chg="add mod">
          <ac:chgData name="Linh Phạm Thuỳ" userId="fabf70ec0b7409af" providerId="LiveId" clId="{8A51FEA3-CB4C-43B4-8461-B0198CFA5019}" dt="2020-08-18T09:25:18.264" v="3046" actId="14100"/>
          <ac:spMkLst>
            <pc:docMk/>
            <pc:sldMk cId="2468051259" sldId="282"/>
            <ac:spMk id="30" creationId="{2633F18E-9E8C-4FD8-A89C-10E3CD955838}"/>
          </ac:spMkLst>
        </pc:spChg>
        <pc:spChg chg="add mod">
          <ac:chgData name="Linh Phạm Thuỳ" userId="fabf70ec0b7409af" providerId="LiveId" clId="{8A51FEA3-CB4C-43B4-8461-B0198CFA5019}" dt="2020-08-18T09:25:04.681" v="3044" actId="1076"/>
          <ac:spMkLst>
            <pc:docMk/>
            <pc:sldMk cId="2468051259" sldId="282"/>
            <ac:spMk id="31" creationId="{0DCFCDBF-A123-412F-9D85-0D4AAB91ED29}"/>
          </ac:spMkLst>
        </pc:spChg>
        <pc:spChg chg="add mod">
          <ac:chgData name="Linh Phạm Thuỳ" userId="fabf70ec0b7409af" providerId="LiveId" clId="{8A51FEA3-CB4C-43B4-8461-B0198CFA5019}" dt="2020-08-18T09:25:00.797" v="3043" actId="14100"/>
          <ac:spMkLst>
            <pc:docMk/>
            <pc:sldMk cId="2468051259" sldId="282"/>
            <ac:spMk id="32" creationId="{0802FF82-BC16-4395-A126-262AB1B6C3CC}"/>
          </ac:spMkLst>
        </pc:spChg>
        <pc:spChg chg="add mod">
          <ac:chgData name="Linh Phạm Thuỳ" userId="fabf70ec0b7409af" providerId="LiveId" clId="{8A51FEA3-CB4C-43B4-8461-B0198CFA5019}" dt="2020-08-18T09:25:11.270" v="3045" actId="1076"/>
          <ac:spMkLst>
            <pc:docMk/>
            <pc:sldMk cId="2468051259" sldId="282"/>
            <ac:spMk id="33" creationId="{9496168A-3E9A-448C-8FB5-99EB69A62A11}"/>
          </ac:spMkLst>
        </pc:spChg>
        <pc:cxnChg chg="add del mod">
          <ac:chgData name="Linh Phạm Thuỳ" userId="fabf70ec0b7409af" providerId="LiveId" clId="{8A51FEA3-CB4C-43B4-8461-B0198CFA5019}" dt="2020-08-18T05:58:36.033" v="2778" actId="478"/>
          <ac:cxnSpMkLst>
            <pc:docMk/>
            <pc:sldMk cId="2468051259" sldId="282"/>
            <ac:cxnSpMk id="2" creationId="{0AA223AA-20E0-4261-BEAD-404E68309273}"/>
          </ac:cxnSpMkLst>
        </pc:cxnChg>
        <pc:cxnChg chg="add del mod">
          <ac:chgData name="Linh Phạm Thuỳ" userId="fabf70ec0b7409af" providerId="LiveId" clId="{8A51FEA3-CB4C-43B4-8461-B0198CFA5019}" dt="2020-08-18T05:58:39.081" v="2780" actId="478"/>
          <ac:cxnSpMkLst>
            <pc:docMk/>
            <pc:sldMk cId="2468051259" sldId="282"/>
            <ac:cxnSpMk id="3" creationId="{CC09A3FD-0FE3-4F34-9411-41F2F2D4A4E2}"/>
          </ac:cxnSpMkLst>
        </pc:cxnChg>
        <pc:cxnChg chg="add del mod">
          <ac:chgData name="Linh Phạm Thuỳ" userId="fabf70ec0b7409af" providerId="LiveId" clId="{8A51FEA3-CB4C-43B4-8461-B0198CFA5019}" dt="2020-08-18T06:00:03.867" v="2792" actId="21"/>
          <ac:cxnSpMkLst>
            <pc:docMk/>
            <pc:sldMk cId="2468051259" sldId="282"/>
            <ac:cxnSpMk id="4" creationId="{50F8B04E-048D-45C2-8CCD-63F6277FD6C3}"/>
          </ac:cxnSpMkLst>
        </pc:cxnChg>
        <pc:cxnChg chg="add del mod">
          <ac:chgData name="Linh Phạm Thuỳ" userId="fabf70ec0b7409af" providerId="LiveId" clId="{8A51FEA3-CB4C-43B4-8461-B0198CFA5019}" dt="2020-08-18T05:58:37.671" v="2779" actId="478"/>
          <ac:cxnSpMkLst>
            <pc:docMk/>
            <pc:sldMk cId="2468051259" sldId="282"/>
            <ac:cxnSpMk id="5" creationId="{B0DA6BB8-5377-4318-9EB4-CA2CA6CFC8AF}"/>
          </ac:cxnSpMkLst>
        </pc:cxnChg>
        <pc:cxnChg chg="add del mod">
          <ac:chgData name="Linh Phạm Thuỳ" userId="fabf70ec0b7409af" providerId="LiveId" clId="{8A51FEA3-CB4C-43B4-8461-B0198CFA5019}" dt="2020-08-18T05:58:40.577" v="2781" actId="478"/>
          <ac:cxnSpMkLst>
            <pc:docMk/>
            <pc:sldMk cId="2468051259" sldId="282"/>
            <ac:cxnSpMk id="6" creationId="{15AF11D1-849D-4C23-BACE-A386ACA5C33C}"/>
          </ac:cxnSpMkLst>
        </pc:cxnChg>
        <pc:cxnChg chg="add del mod">
          <ac:chgData name="Linh Phạm Thuỳ" userId="fabf70ec0b7409af" providerId="LiveId" clId="{8A51FEA3-CB4C-43B4-8461-B0198CFA5019}" dt="2020-08-18T05:58:45.736" v="2784" actId="478"/>
          <ac:cxnSpMkLst>
            <pc:docMk/>
            <pc:sldMk cId="2468051259" sldId="282"/>
            <ac:cxnSpMk id="7" creationId="{D61FB6DC-1E6F-4AF1-BB38-6DEB7546D899}"/>
          </ac:cxnSpMkLst>
        </pc:cxnChg>
        <pc:cxnChg chg="add del mod">
          <ac:chgData name="Linh Phạm Thuỳ" userId="fabf70ec0b7409af" providerId="LiveId" clId="{8A51FEA3-CB4C-43B4-8461-B0198CFA5019}" dt="2020-08-18T05:58:42.189" v="2782" actId="478"/>
          <ac:cxnSpMkLst>
            <pc:docMk/>
            <pc:sldMk cId="2468051259" sldId="282"/>
            <ac:cxnSpMk id="8" creationId="{55A80957-9836-408A-ACA0-F0E739BA0D46}"/>
          </ac:cxnSpMkLst>
        </pc:cxnChg>
        <pc:cxnChg chg="add del mod">
          <ac:chgData name="Linh Phạm Thuỳ" userId="fabf70ec0b7409af" providerId="LiveId" clId="{8A51FEA3-CB4C-43B4-8461-B0198CFA5019}" dt="2020-08-18T05:58:43.792" v="2783" actId="478"/>
          <ac:cxnSpMkLst>
            <pc:docMk/>
            <pc:sldMk cId="2468051259" sldId="282"/>
            <ac:cxnSpMk id="9" creationId="{5F0B6105-9B0F-49F2-8B1F-8E787C9F3571}"/>
          </ac:cxnSpMkLst>
        </pc:cxnChg>
        <pc:cxnChg chg="add del mod">
          <ac:chgData name="Linh Phạm Thuỳ" userId="fabf70ec0b7409af" providerId="LiveId" clId="{8A51FEA3-CB4C-43B4-8461-B0198CFA5019}" dt="2020-08-18T06:00:03.867" v="2792" actId="21"/>
          <ac:cxnSpMkLst>
            <pc:docMk/>
            <pc:sldMk cId="2468051259" sldId="282"/>
            <ac:cxnSpMk id="10" creationId="{2B8C4BE7-6608-493D-A30F-A972C55F76CB}"/>
          </ac:cxnSpMkLst>
        </pc:cxnChg>
        <pc:cxnChg chg="add del mod">
          <ac:chgData name="Linh Phạm Thuỳ" userId="fabf70ec0b7409af" providerId="LiveId" clId="{8A51FEA3-CB4C-43B4-8461-B0198CFA5019}" dt="2020-08-18T06:00:03.867" v="2792" actId="21"/>
          <ac:cxnSpMkLst>
            <pc:docMk/>
            <pc:sldMk cId="2468051259" sldId="282"/>
            <ac:cxnSpMk id="35" creationId="{AF8ACED1-EAE1-4D57-8CFB-5B3530D4FF5F}"/>
          </ac:cxnSpMkLst>
        </pc:cxnChg>
      </pc:sldChg>
      <pc:sldChg chg="addSp modSp new mod ord modAnim">
        <pc:chgData name="Linh Phạm Thuỳ" userId="fabf70ec0b7409af" providerId="LiveId" clId="{8A51FEA3-CB4C-43B4-8461-B0198CFA5019}" dt="2020-08-18T09:31:35.766" v="3111" actId="2711"/>
        <pc:sldMkLst>
          <pc:docMk/>
          <pc:sldMk cId="4075947257" sldId="283"/>
        </pc:sldMkLst>
        <pc:spChg chg="add">
          <ac:chgData name="Linh Phạm Thuỳ" userId="fabf70ec0b7409af" providerId="LiveId" clId="{8A51FEA3-CB4C-43B4-8461-B0198CFA5019}" dt="2020-08-18T03:35:17.328" v="611" actId="22"/>
          <ac:spMkLst>
            <pc:docMk/>
            <pc:sldMk cId="4075947257" sldId="283"/>
            <ac:spMk id="3" creationId="{70B3AA6D-B754-4DCB-A2B0-5EE9FA500437}"/>
          </ac:spMkLst>
        </pc:spChg>
        <pc:spChg chg="add mod">
          <ac:chgData name="Linh Phạm Thuỳ" userId="fabf70ec0b7409af" providerId="LiveId" clId="{8A51FEA3-CB4C-43B4-8461-B0198CFA5019}" dt="2020-08-18T09:31:27.660" v="3110" actId="2711"/>
          <ac:spMkLst>
            <pc:docMk/>
            <pc:sldMk cId="4075947257" sldId="283"/>
            <ac:spMk id="5" creationId="{A0C32221-133C-4763-A818-A45F2FF6F3CC}"/>
          </ac:spMkLst>
        </pc:spChg>
        <pc:spChg chg="add mod">
          <ac:chgData name="Linh Phạm Thuỳ" userId="fabf70ec0b7409af" providerId="LiveId" clId="{8A51FEA3-CB4C-43B4-8461-B0198CFA5019}" dt="2020-08-18T09:31:35.766" v="3111" actId="2711"/>
          <ac:spMkLst>
            <pc:docMk/>
            <pc:sldMk cId="4075947257" sldId="283"/>
            <ac:spMk id="7" creationId="{4B1EEFC5-CBD9-4230-8DA6-FB510A9B0022}"/>
          </ac:spMkLst>
        </pc:spChg>
        <pc:spChg chg="add mod">
          <ac:chgData name="Linh Phạm Thuỳ" userId="fabf70ec0b7409af" providerId="LiveId" clId="{8A51FEA3-CB4C-43B4-8461-B0198CFA5019}" dt="2020-08-18T03:36:54.823" v="625" actId="1076"/>
          <ac:spMkLst>
            <pc:docMk/>
            <pc:sldMk cId="4075947257" sldId="283"/>
            <ac:spMk id="8" creationId="{C34E318A-A609-492B-8313-05D322631BB4}"/>
          </ac:spMkLst>
        </pc:spChg>
        <pc:spChg chg="add mod">
          <ac:chgData name="Linh Phạm Thuỳ" userId="fabf70ec0b7409af" providerId="LiveId" clId="{8A51FEA3-CB4C-43B4-8461-B0198CFA5019}" dt="2020-08-18T03:37:16.311" v="627" actId="1076"/>
          <ac:spMkLst>
            <pc:docMk/>
            <pc:sldMk cId="4075947257" sldId="283"/>
            <ac:spMk id="9" creationId="{7B547F78-B344-45E0-9C88-BCF1437FA80F}"/>
          </ac:spMkLst>
        </pc:spChg>
        <pc:spChg chg="add mod">
          <ac:chgData name="Linh Phạm Thuỳ" userId="fabf70ec0b7409af" providerId="LiveId" clId="{8A51FEA3-CB4C-43B4-8461-B0198CFA5019}" dt="2020-08-18T03:37:34.086" v="629" actId="1076"/>
          <ac:spMkLst>
            <pc:docMk/>
            <pc:sldMk cId="4075947257" sldId="283"/>
            <ac:spMk id="10" creationId="{1AB0905B-A5A6-4E84-BA00-7ED0F9E703E3}"/>
          </ac:spMkLst>
        </pc:spChg>
      </pc:sldChg>
      <pc:sldChg chg="new del">
        <pc:chgData name="Linh Phạm Thuỳ" userId="fabf70ec0b7409af" providerId="LiveId" clId="{8A51FEA3-CB4C-43B4-8461-B0198CFA5019}" dt="2020-08-18T03:39:01.993" v="634" actId="47"/>
        <pc:sldMkLst>
          <pc:docMk/>
          <pc:sldMk cId="797314034" sldId="284"/>
        </pc:sldMkLst>
      </pc:sldChg>
      <pc:sldChg chg="addSp delSp modSp new mod">
        <pc:chgData name="Linh Phạm Thuỳ" userId="fabf70ec0b7409af" providerId="LiveId" clId="{8A51FEA3-CB4C-43B4-8461-B0198CFA5019}" dt="2020-08-18T09:32:29.116" v="3115" actId="2711"/>
        <pc:sldMkLst>
          <pc:docMk/>
          <pc:sldMk cId="845550960" sldId="284"/>
        </pc:sldMkLst>
        <pc:spChg chg="add del mod ord">
          <ac:chgData name="Linh Phạm Thuỳ" userId="fabf70ec0b7409af" providerId="LiveId" clId="{8A51FEA3-CB4C-43B4-8461-B0198CFA5019}" dt="2020-08-18T04:51:28.017" v="1334" actId="21"/>
          <ac:spMkLst>
            <pc:docMk/>
            <pc:sldMk cId="845550960" sldId="284"/>
            <ac:spMk id="2" creationId="{45A8B676-160C-4550-927C-96C0F09237F5}"/>
          </ac:spMkLst>
        </pc:spChg>
        <pc:spChg chg="add del mod">
          <ac:chgData name="Linh Phạm Thuỳ" userId="fabf70ec0b7409af" providerId="LiveId" clId="{8A51FEA3-CB4C-43B4-8461-B0198CFA5019}" dt="2020-08-18T04:52:05.348" v="1344" actId="21"/>
          <ac:spMkLst>
            <pc:docMk/>
            <pc:sldMk cId="845550960" sldId="284"/>
            <ac:spMk id="3" creationId="{8E74611B-BEEC-4B95-8CE8-499B7C662778}"/>
          </ac:spMkLst>
        </pc:spChg>
        <pc:spChg chg="add del mod">
          <ac:chgData name="Linh Phạm Thuỳ" userId="fabf70ec0b7409af" providerId="LiveId" clId="{8A51FEA3-CB4C-43B4-8461-B0198CFA5019}" dt="2020-08-18T04:55:23.432" v="1370" actId="21"/>
          <ac:spMkLst>
            <pc:docMk/>
            <pc:sldMk cId="845550960" sldId="284"/>
            <ac:spMk id="4" creationId="{4ED3E24B-89E9-4F3F-BB1F-9D7ADBBDE503}"/>
          </ac:spMkLst>
        </pc:spChg>
        <pc:spChg chg="add del mod">
          <ac:chgData name="Linh Phạm Thuỳ" userId="fabf70ec0b7409af" providerId="LiveId" clId="{8A51FEA3-CB4C-43B4-8461-B0198CFA5019}" dt="2020-08-18T04:57:14.927" v="1379" actId="21"/>
          <ac:spMkLst>
            <pc:docMk/>
            <pc:sldMk cId="845550960" sldId="284"/>
            <ac:spMk id="5" creationId="{B985C240-4A6E-4E83-82A6-C429D4CAE3ED}"/>
          </ac:spMkLst>
        </pc:spChg>
        <pc:spChg chg="add mod">
          <ac:chgData name="Linh Phạm Thuỳ" userId="fabf70ec0b7409af" providerId="LiveId" clId="{8A51FEA3-CB4C-43B4-8461-B0198CFA5019}" dt="2020-08-18T09:32:29.116" v="3115" actId="2711"/>
          <ac:spMkLst>
            <pc:docMk/>
            <pc:sldMk cId="845550960" sldId="284"/>
            <ac:spMk id="6" creationId="{B17ABCE4-B40E-4E79-9F98-971413EED849}"/>
          </ac:spMkLst>
        </pc:spChg>
        <pc:picChg chg="add del mod">
          <ac:chgData name="Linh Phạm Thuỳ" userId="fabf70ec0b7409af" providerId="LiveId" clId="{8A51FEA3-CB4C-43B4-8461-B0198CFA5019}" dt="2020-08-18T04:51:28.017" v="1334" actId="21"/>
          <ac:picMkLst>
            <pc:docMk/>
            <pc:sldMk cId="845550960" sldId="284"/>
            <ac:picMk id="8" creationId="{15872F9B-11C5-4AED-9911-C94E06EBAF7F}"/>
          </ac:picMkLst>
        </pc:picChg>
        <pc:picChg chg="add mod">
          <ac:chgData name="Linh Phạm Thuỳ" userId="fabf70ec0b7409af" providerId="LiveId" clId="{8A51FEA3-CB4C-43B4-8461-B0198CFA5019}" dt="2020-08-18T05:00:00.632" v="1415" actId="1076"/>
          <ac:picMkLst>
            <pc:docMk/>
            <pc:sldMk cId="845550960" sldId="284"/>
            <ac:picMk id="4098" creationId="{C5B746FC-92CB-4BAE-BBFF-255356324CAB}"/>
          </ac:picMkLst>
        </pc:picChg>
      </pc:sldChg>
      <pc:sldChg chg="addSp modSp new mod ord">
        <pc:chgData name="Linh Phạm Thuỳ" userId="fabf70ec0b7409af" providerId="LiveId" clId="{8A51FEA3-CB4C-43B4-8461-B0198CFA5019}" dt="2020-08-18T09:31:47.299" v="3112" actId="2711"/>
        <pc:sldMkLst>
          <pc:docMk/>
          <pc:sldMk cId="698993681" sldId="285"/>
        </pc:sldMkLst>
        <pc:spChg chg="add mod">
          <ac:chgData name="Linh Phạm Thuỳ" userId="fabf70ec0b7409af" providerId="LiveId" clId="{8A51FEA3-CB4C-43B4-8461-B0198CFA5019}" dt="2020-08-18T09:31:47.299" v="3112" actId="2711"/>
          <ac:spMkLst>
            <pc:docMk/>
            <pc:sldMk cId="698993681" sldId="285"/>
            <ac:spMk id="2" creationId="{02F854E1-A96B-4634-AF64-6F0705DAC224}"/>
          </ac:spMkLst>
        </pc:spChg>
        <pc:spChg chg="add mod">
          <ac:chgData name="Linh Phạm Thuỳ" userId="fabf70ec0b7409af" providerId="LiveId" clId="{8A51FEA3-CB4C-43B4-8461-B0198CFA5019}" dt="2020-08-18T04:53:26.824" v="1359" actId="208"/>
          <ac:spMkLst>
            <pc:docMk/>
            <pc:sldMk cId="698993681" sldId="285"/>
            <ac:spMk id="3" creationId="{2C1B3BB7-C709-43CC-9064-9E6B34FBF151}"/>
          </ac:spMkLst>
        </pc:spChg>
        <pc:picChg chg="add mod">
          <ac:chgData name="Linh Phạm Thuỳ" userId="fabf70ec0b7409af" providerId="LiveId" clId="{8A51FEA3-CB4C-43B4-8461-B0198CFA5019}" dt="2020-08-18T04:53:33.633" v="1361" actId="1076"/>
          <ac:picMkLst>
            <pc:docMk/>
            <pc:sldMk cId="698993681" sldId="285"/>
            <ac:picMk id="1026" creationId="{7BEAC9BF-8701-4110-A020-EB1ECD110A40}"/>
          </ac:picMkLst>
        </pc:picChg>
        <pc:picChg chg="add mod">
          <ac:chgData name="Linh Phạm Thuỳ" userId="fabf70ec0b7409af" providerId="LiveId" clId="{8A51FEA3-CB4C-43B4-8461-B0198CFA5019}" dt="2020-08-18T04:53:30.912" v="1360" actId="14100"/>
          <ac:picMkLst>
            <pc:docMk/>
            <pc:sldMk cId="698993681" sldId="285"/>
            <ac:picMk id="1028" creationId="{327BD738-46B8-4880-A5D6-71DDC3A4CCBA}"/>
          </ac:picMkLst>
        </pc:picChg>
        <pc:picChg chg="add mod">
          <ac:chgData name="Linh Phạm Thuỳ" userId="fabf70ec0b7409af" providerId="LiveId" clId="{8A51FEA3-CB4C-43B4-8461-B0198CFA5019}" dt="2020-08-18T04:53:06.018" v="1353" actId="1076"/>
          <ac:picMkLst>
            <pc:docMk/>
            <pc:sldMk cId="698993681" sldId="285"/>
            <ac:picMk id="1030" creationId="{952D6EA7-8BA7-4C6E-B6F9-C2767A21CEDA}"/>
          </ac:picMkLst>
        </pc:picChg>
      </pc:sldChg>
      <pc:sldChg chg="addSp delSp modSp add mod ord">
        <pc:chgData name="Linh Phạm Thuỳ" userId="fabf70ec0b7409af" providerId="LiveId" clId="{8A51FEA3-CB4C-43B4-8461-B0198CFA5019}" dt="2020-08-18T04:51:46.311" v="1341"/>
        <pc:sldMkLst>
          <pc:docMk/>
          <pc:sldMk cId="1079077615" sldId="286"/>
        </pc:sldMkLst>
        <pc:spChg chg="add mod">
          <ac:chgData name="Linh Phạm Thuỳ" userId="fabf70ec0b7409af" providerId="LiveId" clId="{8A51FEA3-CB4C-43B4-8461-B0198CFA5019}" dt="2020-08-18T04:51:42.665" v="1339" actId="1076"/>
          <ac:spMkLst>
            <pc:docMk/>
            <pc:sldMk cId="1079077615" sldId="286"/>
            <ac:spMk id="3" creationId="{048C8E7B-026E-406F-AEAD-FAD6CDFEFF92}"/>
          </ac:spMkLst>
        </pc:spChg>
        <pc:grpChg chg="del">
          <ac:chgData name="Linh Phạm Thuỳ" userId="fabf70ec0b7409af" providerId="LiveId" clId="{8A51FEA3-CB4C-43B4-8461-B0198CFA5019}" dt="2020-08-18T04:51:14.293" v="1329" actId="478"/>
          <ac:grpSpMkLst>
            <pc:docMk/>
            <pc:sldMk cId="1079077615" sldId="286"/>
            <ac:grpSpMk id="4" creationId="{3558E8D3-B85A-4CB2-BC6A-ED56AF5293AB}"/>
          </ac:grpSpMkLst>
        </pc:grpChg>
        <pc:picChg chg="add mod">
          <ac:chgData name="Linh Phạm Thuỳ" userId="fabf70ec0b7409af" providerId="LiveId" clId="{8A51FEA3-CB4C-43B4-8461-B0198CFA5019}" dt="2020-08-18T04:51:37.436" v="1338" actId="1076"/>
          <ac:picMkLst>
            <pc:docMk/>
            <pc:sldMk cId="1079077615" sldId="286"/>
            <ac:picMk id="2" creationId="{93B556E5-3CCA-434D-9828-45B80BD538CE}"/>
          </ac:picMkLst>
        </pc:picChg>
        <pc:cxnChg chg="del">
          <ac:chgData name="Linh Phạm Thuỳ" userId="fabf70ec0b7409af" providerId="LiveId" clId="{8A51FEA3-CB4C-43B4-8461-B0198CFA5019}" dt="2020-08-18T04:51:20.121" v="1332" actId="478"/>
          <ac:cxnSpMkLst>
            <pc:docMk/>
            <pc:sldMk cId="1079077615" sldId="286"/>
            <ac:cxnSpMk id="8" creationId="{5AF2F812-4759-4A5D-8D89-D701D3201C41}"/>
          </ac:cxnSpMkLst>
        </pc:cxnChg>
        <pc:cxnChg chg="del">
          <ac:chgData name="Linh Phạm Thuỳ" userId="fabf70ec0b7409af" providerId="LiveId" clId="{8A51FEA3-CB4C-43B4-8461-B0198CFA5019}" dt="2020-08-18T04:51:21.558" v="1333" actId="478"/>
          <ac:cxnSpMkLst>
            <pc:docMk/>
            <pc:sldMk cId="1079077615" sldId="286"/>
            <ac:cxnSpMk id="9" creationId="{A35EF4B0-27D5-47EA-87BF-561B4CDE27D8}"/>
          </ac:cxnSpMkLst>
        </pc:cxnChg>
        <pc:cxnChg chg="del">
          <ac:chgData name="Linh Phạm Thuỳ" userId="fabf70ec0b7409af" providerId="LiveId" clId="{8A51FEA3-CB4C-43B4-8461-B0198CFA5019}" dt="2020-08-18T04:51:18.241" v="1331" actId="478"/>
          <ac:cxnSpMkLst>
            <pc:docMk/>
            <pc:sldMk cId="1079077615" sldId="286"/>
            <ac:cxnSpMk id="12" creationId="{9F19DD1B-4299-4091-AB75-E7BA7EEF3DC9}"/>
          </ac:cxnSpMkLst>
        </pc:cxnChg>
        <pc:cxnChg chg="del">
          <ac:chgData name="Linh Phạm Thuỳ" userId="fabf70ec0b7409af" providerId="LiveId" clId="{8A51FEA3-CB4C-43B4-8461-B0198CFA5019}" dt="2020-08-18T04:51:16.719" v="1330" actId="478"/>
          <ac:cxnSpMkLst>
            <pc:docMk/>
            <pc:sldMk cId="1079077615" sldId="286"/>
            <ac:cxnSpMk id="13" creationId="{705F19AC-9882-4B6F-861D-D84D2C8CD2AA}"/>
          </ac:cxnSpMkLst>
        </pc:cxnChg>
      </pc:sldChg>
      <pc:sldChg chg="addSp modSp new mod">
        <pc:chgData name="Linh Phạm Thuỳ" userId="fabf70ec0b7409af" providerId="LiveId" clId="{8A51FEA3-CB4C-43B4-8461-B0198CFA5019}" dt="2020-08-18T09:31:56.671" v="3113" actId="2711"/>
        <pc:sldMkLst>
          <pc:docMk/>
          <pc:sldMk cId="1674732907" sldId="287"/>
        </pc:sldMkLst>
        <pc:spChg chg="add mod">
          <ac:chgData name="Linh Phạm Thuỳ" userId="fabf70ec0b7409af" providerId="LiveId" clId="{8A51FEA3-CB4C-43B4-8461-B0198CFA5019}" dt="2020-08-18T09:31:56.671" v="3113" actId="2711"/>
          <ac:spMkLst>
            <pc:docMk/>
            <pc:sldMk cId="1674732907" sldId="287"/>
            <ac:spMk id="2" creationId="{3A6A341C-BB10-44E3-9DB9-0C21343CEB65}"/>
          </ac:spMkLst>
        </pc:spChg>
        <pc:picChg chg="add mod">
          <ac:chgData name="Linh Phạm Thuỳ" userId="fabf70ec0b7409af" providerId="LiveId" clId="{8A51FEA3-CB4C-43B4-8461-B0198CFA5019}" dt="2020-08-18T04:55:17.801" v="1369" actId="1076"/>
          <ac:picMkLst>
            <pc:docMk/>
            <pc:sldMk cId="1674732907" sldId="287"/>
            <ac:picMk id="2050" creationId="{01F20D3D-A84B-4110-AC1E-ECBC0F8B8C1F}"/>
          </ac:picMkLst>
        </pc:picChg>
      </pc:sldChg>
      <pc:sldChg chg="addSp modSp new mod">
        <pc:chgData name="Linh Phạm Thuỳ" userId="fabf70ec0b7409af" providerId="LiveId" clId="{8A51FEA3-CB4C-43B4-8461-B0198CFA5019}" dt="2020-08-18T09:32:12.403" v="3114" actId="2711"/>
        <pc:sldMkLst>
          <pc:docMk/>
          <pc:sldMk cId="985683285" sldId="288"/>
        </pc:sldMkLst>
        <pc:spChg chg="add mod">
          <ac:chgData name="Linh Phạm Thuỳ" userId="fabf70ec0b7409af" providerId="LiveId" clId="{8A51FEA3-CB4C-43B4-8461-B0198CFA5019}" dt="2020-08-18T09:32:12.403" v="3114" actId="2711"/>
          <ac:spMkLst>
            <pc:docMk/>
            <pc:sldMk cId="985683285" sldId="288"/>
            <ac:spMk id="2" creationId="{F839DA0E-2BD6-45BD-83A3-B7162BD4BA6F}"/>
          </ac:spMkLst>
        </pc:spChg>
        <pc:picChg chg="add mod">
          <ac:chgData name="Linh Phạm Thuỳ" userId="fabf70ec0b7409af" providerId="LiveId" clId="{8A51FEA3-CB4C-43B4-8461-B0198CFA5019}" dt="2020-08-18T04:57:02.384" v="1378" actId="1076"/>
          <ac:picMkLst>
            <pc:docMk/>
            <pc:sldMk cId="985683285" sldId="288"/>
            <ac:picMk id="3074" creationId="{51AFC47A-DA15-4F52-9E47-8621C1E680F5}"/>
          </ac:picMkLst>
        </pc:picChg>
      </pc:sldChg>
      <pc:sldChg chg="modSp add mod ord">
        <pc:chgData name="Linh Phạm Thuỳ" userId="fabf70ec0b7409af" providerId="LiveId" clId="{8A51FEA3-CB4C-43B4-8461-B0198CFA5019}" dt="2020-08-18T09:32:41.066" v="3116" actId="2711"/>
        <pc:sldMkLst>
          <pc:docMk/>
          <pc:sldMk cId="1993367457" sldId="289"/>
        </pc:sldMkLst>
        <pc:spChg chg="mod">
          <ac:chgData name="Linh Phạm Thuỳ" userId="fabf70ec0b7409af" providerId="LiveId" clId="{8A51FEA3-CB4C-43B4-8461-B0198CFA5019}" dt="2020-08-18T09:32:41.066" v="3116" actId="2711"/>
          <ac:spMkLst>
            <pc:docMk/>
            <pc:sldMk cId="1993367457" sldId="289"/>
            <ac:spMk id="34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2:41.066" v="3116" actId="2711"/>
          <ac:spMkLst>
            <pc:docMk/>
            <pc:sldMk cId="1993367457" sldId="289"/>
            <ac:spMk id="347" creationId="{00000000-0000-0000-0000-000000000000}"/>
          </ac:spMkLst>
        </pc:spChg>
      </pc:sldChg>
      <pc:sldChg chg="addSp delSp modSp new mod modAnim">
        <pc:chgData name="Linh Phạm Thuỳ" userId="fabf70ec0b7409af" providerId="LiveId" clId="{8A51FEA3-CB4C-43B4-8461-B0198CFA5019}" dt="2020-08-18T09:33:43.160" v="3127" actId="1076"/>
        <pc:sldMkLst>
          <pc:docMk/>
          <pc:sldMk cId="2596611807" sldId="290"/>
        </pc:sldMkLst>
        <pc:spChg chg="add mod">
          <ac:chgData name="Linh Phạm Thuỳ" userId="fabf70ec0b7409af" providerId="LiveId" clId="{8A51FEA3-CB4C-43B4-8461-B0198CFA5019}" dt="2020-08-18T09:33:43.160" v="3127" actId="1076"/>
          <ac:spMkLst>
            <pc:docMk/>
            <pc:sldMk cId="2596611807" sldId="290"/>
            <ac:spMk id="4" creationId="{3874165B-4A1D-488C-8E51-05768423D44E}"/>
          </ac:spMkLst>
        </pc:spChg>
        <pc:picChg chg="add mod">
          <ac:chgData name="Linh Phạm Thuỳ" userId="fabf70ec0b7409af" providerId="LiveId" clId="{8A51FEA3-CB4C-43B4-8461-B0198CFA5019}" dt="2020-08-18T05:17:24.226" v="2188" actId="1076"/>
          <ac:picMkLst>
            <pc:docMk/>
            <pc:sldMk cId="2596611807" sldId="290"/>
            <ac:picMk id="2" creationId="{8AE1FCEC-C990-4020-969D-A0E22FC8025A}"/>
          </ac:picMkLst>
        </pc:picChg>
        <pc:picChg chg="add del mod">
          <ac:chgData name="Linh Phạm Thuỳ" userId="fabf70ec0b7409af" providerId="LiveId" clId="{8A51FEA3-CB4C-43B4-8461-B0198CFA5019}" dt="2020-08-18T05:16:56.135" v="2182"/>
          <ac:picMkLst>
            <pc:docMk/>
            <pc:sldMk cId="2596611807" sldId="290"/>
            <ac:picMk id="3" creationId="{296EAE49-4881-4675-8A56-9071EAF656FD}"/>
          </ac:picMkLst>
        </pc:picChg>
      </pc:sldChg>
      <pc:sldChg chg="addSp modSp new mod modAnim">
        <pc:chgData name="Linh Phạm Thuỳ" userId="fabf70ec0b7409af" providerId="LiveId" clId="{8A51FEA3-CB4C-43B4-8461-B0198CFA5019}" dt="2020-08-18T09:32:52.910" v="3117" actId="2711"/>
        <pc:sldMkLst>
          <pc:docMk/>
          <pc:sldMk cId="4040591038" sldId="291"/>
        </pc:sldMkLst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4" creationId="{FC424910-086E-4339-AF9D-6B0E9345E1C3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5" creationId="{3B4F4195-F14B-454E-BE8F-34F76632BD5E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6" creationId="{01ADCF49-EF75-40B5-A948-FB8BCF8216C8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7" creationId="{1137C75A-215A-4DDA-B3D9-EC79C94EA3A6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8" creationId="{4BA1C3D2-1290-492B-A672-EAD28D848B80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9" creationId="{20D30968-9C71-4F21-8616-4B069783E499}"/>
          </ac:spMkLst>
        </pc:spChg>
        <pc:picChg chg="add mod">
          <ac:chgData name="Linh Phạm Thuỳ" userId="fabf70ec0b7409af" providerId="LiveId" clId="{8A51FEA3-CB4C-43B4-8461-B0198CFA5019}" dt="2020-08-18T09:32:52.910" v="3117" actId="2711"/>
          <ac:picMkLst>
            <pc:docMk/>
            <pc:sldMk cId="4040591038" sldId="291"/>
            <ac:picMk id="3" creationId="{DC200744-36D8-4D8A-BF0D-B5AD90C4B71B}"/>
          </ac:picMkLst>
        </pc:picChg>
      </pc:sldChg>
      <pc:sldChg chg="addSp delSp modSp new mod delAnim modAnim">
        <pc:chgData name="Linh Phạm Thuỳ" userId="fabf70ec0b7409af" providerId="LiveId" clId="{8A51FEA3-CB4C-43B4-8461-B0198CFA5019}" dt="2020-08-18T09:20:27.459" v="3013" actId="1076"/>
        <pc:sldMkLst>
          <pc:docMk/>
          <pc:sldMk cId="3862040533" sldId="292"/>
        </pc:sldMkLst>
        <pc:picChg chg="add mod">
          <ac:chgData name="Linh Phạm Thuỳ" userId="fabf70ec0b7409af" providerId="LiveId" clId="{8A51FEA3-CB4C-43B4-8461-B0198CFA5019}" dt="2020-08-18T09:20:18.067" v="3010" actId="1076"/>
          <ac:picMkLst>
            <pc:docMk/>
            <pc:sldMk cId="3862040533" sldId="292"/>
            <ac:picMk id="2" creationId="{C715ADFE-5BAA-49ED-91FB-519F29FEE229}"/>
          </ac:picMkLst>
        </pc:picChg>
        <pc:picChg chg="add del mod">
          <ac:chgData name="Linh Phạm Thuỳ" userId="fabf70ec0b7409af" providerId="LiveId" clId="{8A51FEA3-CB4C-43B4-8461-B0198CFA5019}" dt="2020-08-18T09:18:53.166" v="3003" actId="478"/>
          <ac:picMkLst>
            <pc:docMk/>
            <pc:sldMk cId="3862040533" sldId="292"/>
            <ac:picMk id="3" creationId="{95D6ECFC-BA27-42A3-87E8-76CC579DFFB3}"/>
          </ac:picMkLst>
        </pc:picChg>
        <pc:picChg chg="add mod">
          <ac:chgData name="Linh Phạm Thuỳ" userId="fabf70ec0b7409af" providerId="LiveId" clId="{8A51FEA3-CB4C-43B4-8461-B0198CFA5019}" dt="2020-08-18T09:20:27.459" v="3013" actId="1076"/>
          <ac:picMkLst>
            <pc:docMk/>
            <pc:sldMk cId="3862040533" sldId="292"/>
            <ac:picMk id="5" creationId="{6D33A285-4E25-4870-A79C-964906827362}"/>
          </ac:picMkLst>
        </pc:picChg>
      </pc:sldChg>
      <pc:sldChg chg="addSp modSp new mod modAnim">
        <pc:chgData name="Linh Phạm Thuỳ" userId="fabf70ec0b7409af" providerId="LiveId" clId="{8A51FEA3-CB4C-43B4-8461-B0198CFA5019}" dt="2020-08-18T09:34:46.573" v="3133" actId="1076"/>
        <pc:sldMkLst>
          <pc:docMk/>
          <pc:sldMk cId="3653117575" sldId="293"/>
        </pc:sldMkLst>
        <pc:spChg chg="add mod">
          <ac:chgData name="Linh Phạm Thuỳ" userId="fabf70ec0b7409af" providerId="LiveId" clId="{8A51FEA3-CB4C-43B4-8461-B0198CFA5019}" dt="2020-08-18T05:27:29.413" v="2207" actId="1076"/>
          <ac:spMkLst>
            <pc:docMk/>
            <pc:sldMk cId="3653117575" sldId="293"/>
            <ac:spMk id="4" creationId="{6354F863-24D0-4211-8F44-A23A8E82AD8A}"/>
          </ac:spMkLst>
        </pc:spChg>
        <pc:spChg chg="add mod">
          <ac:chgData name="Linh Phạm Thuỳ" userId="fabf70ec0b7409af" providerId="LiveId" clId="{8A51FEA3-CB4C-43B4-8461-B0198CFA5019}" dt="2020-08-18T09:34:46.573" v="3133" actId="1076"/>
          <ac:spMkLst>
            <pc:docMk/>
            <pc:sldMk cId="3653117575" sldId="293"/>
            <ac:spMk id="5" creationId="{515A3500-595F-4841-95B1-74C6B292E2B4}"/>
          </ac:spMkLst>
        </pc:spChg>
        <pc:picChg chg="add mod">
          <ac:chgData name="Linh Phạm Thuỳ" userId="fabf70ec0b7409af" providerId="LiveId" clId="{8A51FEA3-CB4C-43B4-8461-B0198CFA5019}" dt="2020-08-18T05:26:38.986" v="2203" actId="1076"/>
          <ac:picMkLst>
            <pc:docMk/>
            <pc:sldMk cId="3653117575" sldId="293"/>
            <ac:picMk id="2" creationId="{5DB8DEFE-BE94-4A3B-B013-C2FD202E7208}"/>
          </ac:picMkLst>
        </pc:picChg>
        <pc:picChg chg="add mod">
          <ac:chgData name="Linh Phạm Thuỳ" userId="fabf70ec0b7409af" providerId="LiveId" clId="{8A51FEA3-CB4C-43B4-8461-B0198CFA5019}" dt="2020-08-18T05:26:57.519" v="2205" actId="1076"/>
          <ac:picMkLst>
            <pc:docMk/>
            <pc:sldMk cId="3653117575" sldId="293"/>
            <ac:picMk id="3" creationId="{A28347E8-74B2-49CA-B8E2-E3AFF21F8A32}"/>
          </ac:picMkLst>
        </pc:picChg>
      </pc:sldChg>
      <pc:sldChg chg="addSp modSp new mod modAnim">
        <pc:chgData name="Linh Phạm Thuỳ" userId="fabf70ec0b7409af" providerId="LiveId" clId="{8A51FEA3-CB4C-43B4-8461-B0198CFA5019}" dt="2020-08-18T09:35:21.319" v="3137" actId="2711"/>
        <pc:sldMkLst>
          <pc:docMk/>
          <pc:sldMk cId="122584989" sldId="294"/>
        </pc:sldMkLst>
        <pc:spChg chg="add mod">
          <ac:chgData name="Linh Phạm Thuỳ" userId="fabf70ec0b7409af" providerId="LiveId" clId="{8A51FEA3-CB4C-43B4-8461-B0198CFA5019}" dt="2020-08-18T09:35:00.121" v="3134" actId="2711"/>
          <ac:spMkLst>
            <pc:docMk/>
            <pc:sldMk cId="122584989" sldId="294"/>
            <ac:spMk id="3" creationId="{56C8FB1B-AE1A-48BB-99E2-30F4D0C621C7}"/>
          </ac:spMkLst>
        </pc:spChg>
        <pc:spChg chg="add mod">
          <ac:chgData name="Linh Phạm Thuỳ" userId="fabf70ec0b7409af" providerId="LiveId" clId="{8A51FEA3-CB4C-43B4-8461-B0198CFA5019}" dt="2020-08-18T09:35:21.319" v="3137" actId="2711"/>
          <ac:spMkLst>
            <pc:docMk/>
            <pc:sldMk cId="122584989" sldId="294"/>
            <ac:spMk id="4" creationId="{14CA8DC6-D73E-41FB-A593-851B3D807CBA}"/>
          </ac:spMkLst>
        </pc:spChg>
        <pc:spChg chg="add mod">
          <ac:chgData name="Linh Phạm Thuỳ" userId="fabf70ec0b7409af" providerId="LiveId" clId="{8A51FEA3-CB4C-43B4-8461-B0198CFA5019}" dt="2020-08-18T09:35:12.667" v="3136" actId="2711"/>
          <ac:spMkLst>
            <pc:docMk/>
            <pc:sldMk cId="122584989" sldId="294"/>
            <ac:spMk id="5" creationId="{74ADBC77-1BFF-4BC8-8D65-4F9A2B5E2AF4}"/>
          </ac:spMkLst>
        </pc:spChg>
        <pc:picChg chg="add mod">
          <ac:chgData name="Linh Phạm Thuỳ" userId="fabf70ec0b7409af" providerId="LiveId" clId="{8A51FEA3-CB4C-43B4-8461-B0198CFA5019}" dt="2020-08-18T05:29:13.490" v="2217" actId="14100"/>
          <ac:picMkLst>
            <pc:docMk/>
            <pc:sldMk cId="122584989" sldId="294"/>
            <ac:picMk id="2" creationId="{8C42F763-A169-45A0-AB47-7B6C765A407B}"/>
          </ac:picMkLst>
        </pc:picChg>
      </pc:sldChg>
      <pc:sldChg chg="addSp modSp new mod ord modAnim">
        <pc:chgData name="Linh Phạm Thuỳ" userId="fabf70ec0b7409af" providerId="LiveId" clId="{8A51FEA3-CB4C-43B4-8461-B0198CFA5019}" dt="2020-08-18T09:35:38.877" v="3141" actId="1076"/>
        <pc:sldMkLst>
          <pc:docMk/>
          <pc:sldMk cId="2796436203" sldId="295"/>
        </pc:sldMkLst>
        <pc:spChg chg="add mod">
          <ac:chgData name="Linh Phạm Thuỳ" userId="fabf70ec0b7409af" providerId="LiveId" clId="{8A51FEA3-CB4C-43B4-8461-B0198CFA5019}" dt="2020-08-18T05:34:54.114" v="2270" actId="1076"/>
          <ac:spMkLst>
            <pc:docMk/>
            <pc:sldMk cId="2796436203" sldId="295"/>
            <ac:spMk id="3" creationId="{22C4943B-B55F-4787-86B3-F5099F836527}"/>
          </ac:spMkLst>
        </pc:spChg>
        <pc:spChg chg="add mod">
          <ac:chgData name="Linh Phạm Thuỳ" userId="fabf70ec0b7409af" providerId="LiveId" clId="{8A51FEA3-CB4C-43B4-8461-B0198CFA5019}" dt="2020-08-18T05:35:07.510" v="2273" actId="14100"/>
          <ac:spMkLst>
            <pc:docMk/>
            <pc:sldMk cId="2796436203" sldId="295"/>
            <ac:spMk id="4" creationId="{84EF178E-57D8-4626-9DC3-4A325424C1C0}"/>
          </ac:spMkLst>
        </pc:spChg>
        <pc:picChg chg="add mod">
          <ac:chgData name="Linh Phạm Thuỳ" userId="fabf70ec0b7409af" providerId="LiveId" clId="{8A51FEA3-CB4C-43B4-8461-B0198CFA5019}" dt="2020-08-18T09:35:38.877" v="3141" actId="1076"/>
          <ac:picMkLst>
            <pc:docMk/>
            <pc:sldMk cId="2796436203" sldId="295"/>
            <ac:picMk id="2" creationId="{CC003453-CB37-485D-A6B9-225AD9F36381}"/>
          </ac:picMkLst>
        </pc:picChg>
      </pc:sldChg>
      <pc:sldChg chg="addSp modSp new mod ord modAnim">
        <pc:chgData name="Linh Phạm Thuỳ" userId="fabf70ec0b7409af" providerId="LiveId" clId="{8A51FEA3-CB4C-43B4-8461-B0198CFA5019}" dt="2020-08-18T09:36:02.739" v="3143" actId="2711"/>
        <pc:sldMkLst>
          <pc:docMk/>
          <pc:sldMk cId="1921844746" sldId="296"/>
        </pc:sldMkLst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4" creationId="{0976E8A3-06CB-4C57-A0A1-8920E692500E}"/>
          </ac:spMkLst>
        </pc:spChg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5" creationId="{24B88A84-4B80-47CA-816E-3D9AE406176B}"/>
          </ac:spMkLst>
        </pc:spChg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6" creationId="{63F6777D-E606-4D8D-A198-56CF7433B9AD}"/>
          </ac:spMkLst>
        </pc:spChg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7" creationId="{890C390B-835B-40C1-8117-C59352A9F3B1}"/>
          </ac:spMkLst>
        </pc:spChg>
        <pc:picChg chg="add mod">
          <ac:chgData name="Linh Phạm Thuỳ" userId="fabf70ec0b7409af" providerId="LiveId" clId="{8A51FEA3-CB4C-43B4-8461-B0198CFA5019}" dt="2020-08-18T09:36:02.739" v="3143" actId="2711"/>
          <ac:picMkLst>
            <pc:docMk/>
            <pc:sldMk cId="1921844746" sldId="296"/>
            <ac:picMk id="2" creationId="{AEE47A72-7F35-42EE-A2E1-A586329C344B}"/>
          </ac:picMkLst>
        </pc:picChg>
        <pc:picChg chg="add mod">
          <ac:chgData name="Linh Phạm Thuỳ" userId="fabf70ec0b7409af" providerId="LiveId" clId="{8A51FEA3-CB4C-43B4-8461-B0198CFA5019}" dt="2020-08-18T09:36:02.739" v="3143" actId="2711"/>
          <ac:picMkLst>
            <pc:docMk/>
            <pc:sldMk cId="1921844746" sldId="296"/>
            <ac:picMk id="3" creationId="{48C56253-FB49-4F0A-9937-A1944657709F}"/>
          </ac:picMkLst>
        </pc:picChg>
      </pc:sldChg>
      <pc:sldChg chg="addSp delSp modSp new mod modAnim">
        <pc:chgData name="Linh Phạm Thuỳ" userId="fabf70ec0b7409af" providerId="LiveId" clId="{8A51FEA3-CB4C-43B4-8461-B0198CFA5019}" dt="2020-08-18T10:14:59.393" v="3571"/>
        <pc:sldMkLst>
          <pc:docMk/>
          <pc:sldMk cId="322252446" sldId="297"/>
        </pc:sldMkLst>
        <pc:spChg chg="add del">
          <ac:chgData name="Linh Phạm Thuỳ" userId="fabf70ec0b7409af" providerId="LiveId" clId="{8A51FEA3-CB4C-43B4-8461-B0198CFA5019}" dt="2020-08-18T10:11:02.179" v="3254" actId="22"/>
          <ac:spMkLst>
            <pc:docMk/>
            <pc:sldMk cId="322252446" sldId="297"/>
            <ac:spMk id="2" creationId="{EFD24C83-0F65-4D02-87EC-D6513A11E62B}"/>
          </ac:spMkLst>
        </pc:spChg>
        <pc:spChg chg="add mod">
          <ac:chgData name="Linh Phạm Thuỳ" userId="fabf70ec0b7409af" providerId="LiveId" clId="{8A51FEA3-CB4C-43B4-8461-B0198CFA5019}" dt="2020-08-18T10:14:12.661" v="3422" actId="1076"/>
          <ac:spMkLst>
            <pc:docMk/>
            <pc:sldMk cId="322252446" sldId="297"/>
            <ac:spMk id="7" creationId="{3DD685E9-14C8-4CEA-9ADF-41939BC09690}"/>
          </ac:spMkLst>
        </pc:spChg>
        <pc:spChg chg="add del">
          <ac:chgData name="Linh Phạm Thuỳ" userId="fabf70ec0b7409af" providerId="LiveId" clId="{8A51FEA3-CB4C-43B4-8461-B0198CFA5019}" dt="2020-08-18T10:12:17.493" v="3275" actId="22"/>
          <ac:spMkLst>
            <pc:docMk/>
            <pc:sldMk cId="322252446" sldId="297"/>
            <ac:spMk id="9" creationId="{E1B88779-7A06-44C7-870E-6614D3F62811}"/>
          </ac:spMkLst>
        </pc:spChg>
        <pc:spChg chg="add mod">
          <ac:chgData name="Linh Phạm Thuỳ" userId="fabf70ec0b7409af" providerId="LiveId" clId="{8A51FEA3-CB4C-43B4-8461-B0198CFA5019}" dt="2020-08-18T10:14:16.328" v="3423" actId="1076"/>
          <ac:spMkLst>
            <pc:docMk/>
            <pc:sldMk cId="322252446" sldId="297"/>
            <ac:spMk id="11" creationId="{FEDE6A9C-4D45-4F9C-BC24-4A80E56ACE3D}"/>
          </ac:spMkLst>
        </pc:spChg>
        <pc:spChg chg="add mod">
          <ac:chgData name="Linh Phạm Thuỳ" userId="fabf70ec0b7409af" providerId="LiveId" clId="{8A51FEA3-CB4C-43B4-8461-B0198CFA5019}" dt="2020-08-18T10:14:49.303" v="3569" actId="14100"/>
          <ac:spMkLst>
            <pc:docMk/>
            <pc:sldMk cId="322252446" sldId="297"/>
            <ac:spMk id="13" creationId="{1F92405E-F12A-40DE-8932-B20722630164}"/>
          </ac:spMkLst>
        </pc:spChg>
        <pc:spChg chg="add mod">
          <ac:chgData name="Linh Phạm Thuỳ" userId="fabf70ec0b7409af" providerId="LiveId" clId="{8A51FEA3-CB4C-43B4-8461-B0198CFA5019}" dt="2020-08-18T10:14:37.920" v="3556" actId="20577"/>
          <ac:spMkLst>
            <pc:docMk/>
            <pc:sldMk cId="322252446" sldId="297"/>
            <ac:spMk id="14" creationId="{81D619C6-27D6-4E81-A041-937B09FE4B2D}"/>
          </ac:spMkLst>
        </pc:spChg>
        <pc:picChg chg="add mod">
          <ac:chgData name="Linh Phạm Thuỳ" userId="fabf70ec0b7409af" providerId="LiveId" clId="{8A51FEA3-CB4C-43B4-8461-B0198CFA5019}" dt="2020-08-18T05:41:34.782" v="2342" actId="1076"/>
          <ac:picMkLst>
            <pc:docMk/>
            <pc:sldMk cId="322252446" sldId="297"/>
            <ac:picMk id="3" creationId="{3D053234-EC65-4570-9912-CFA680FC35C8}"/>
          </ac:picMkLst>
        </pc:picChg>
        <pc:picChg chg="add mod">
          <ac:chgData name="Linh Phạm Thuỳ" userId="fabf70ec0b7409af" providerId="LiveId" clId="{8A51FEA3-CB4C-43B4-8461-B0198CFA5019}" dt="2020-08-18T05:41:27.341" v="2340" actId="1076"/>
          <ac:picMkLst>
            <pc:docMk/>
            <pc:sldMk cId="322252446" sldId="297"/>
            <ac:picMk id="5" creationId="{F65B9C9B-D008-4C7D-A1C9-B8215FBA0010}"/>
          </ac:picMkLst>
        </pc:picChg>
      </pc:sldChg>
      <pc:sldChg chg="addSp delSp modSp new del mod">
        <pc:chgData name="Linh Phạm Thuỳ" userId="fabf70ec0b7409af" providerId="LiveId" clId="{8A51FEA3-CB4C-43B4-8461-B0198CFA5019}" dt="2020-08-18T10:15:01.821" v="3572" actId="47"/>
        <pc:sldMkLst>
          <pc:docMk/>
          <pc:sldMk cId="3464796192" sldId="298"/>
        </pc:sldMkLst>
        <pc:spChg chg="add del mod">
          <ac:chgData name="Linh Phạm Thuỳ" userId="fabf70ec0b7409af" providerId="LiveId" clId="{8A51FEA3-CB4C-43B4-8461-B0198CFA5019}" dt="2020-08-18T10:11:06.499" v="3255" actId="478"/>
          <ac:spMkLst>
            <pc:docMk/>
            <pc:sldMk cId="3464796192" sldId="298"/>
            <ac:spMk id="2" creationId="{84AACFF5-1DA4-4B0F-A159-43F6886D3932}"/>
          </ac:spMkLst>
        </pc:spChg>
        <pc:spChg chg="add mod">
          <ac:chgData name="Linh Phạm Thuỳ" userId="fabf70ec0b7409af" providerId="LiveId" clId="{8A51FEA3-CB4C-43B4-8461-B0198CFA5019}" dt="2020-08-18T10:11:12.886" v="3256" actId="255"/>
          <ac:spMkLst>
            <pc:docMk/>
            <pc:sldMk cId="3464796192" sldId="298"/>
            <ac:spMk id="3" creationId="{23867E22-BF3E-4809-AA75-FFA18408EC02}"/>
          </ac:spMkLst>
        </pc:spChg>
        <pc:spChg chg="add mod">
          <ac:chgData name="Linh Phạm Thuỳ" userId="fabf70ec0b7409af" providerId="LiveId" clId="{8A51FEA3-CB4C-43B4-8461-B0198CFA5019}" dt="2020-08-18T10:12:08.829" v="3273" actId="20577"/>
          <ac:spMkLst>
            <pc:docMk/>
            <pc:sldMk cId="3464796192" sldId="298"/>
            <ac:spMk id="4" creationId="{50B80188-9429-4565-A2FB-F56D88D79CFD}"/>
          </ac:spMkLst>
        </pc:spChg>
        <pc:spChg chg="add mod">
          <ac:chgData name="Linh Phạm Thuỳ" userId="fabf70ec0b7409af" providerId="LiveId" clId="{8A51FEA3-CB4C-43B4-8461-B0198CFA5019}" dt="2020-08-18T10:11:12.886" v="3256" actId="255"/>
          <ac:spMkLst>
            <pc:docMk/>
            <pc:sldMk cId="3464796192" sldId="298"/>
            <ac:spMk id="5" creationId="{8CDA262E-BBB9-4911-8C0D-A78E28183981}"/>
          </ac:spMkLst>
        </pc:spChg>
      </pc:sldChg>
      <pc:sldChg chg="addSp delSp modSp new del">
        <pc:chgData name="Linh Phạm Thuỳ" userId="fabf70ec0b7409af" providerId="LiveId" clId="{8A51FEA3-CB4C-43B4-8461-B0198CFA5019}" dt="2020-08-18T05:57:54.956" v="2775" actId="680"/>
        <pc:sldMkLst>
          <pc:docMk/>
          <pc:sldMk cId="2927551386" sldId="299"/>
        </pc:sldMkLst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2" creationId="{D6D918BB-F8EE-4C37-8B16-8AE89E84909D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3" creationId="{AC6FD7B3-FFF8-4E21-AA34-B0BAEB9351A0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4" creationId="{E593ED32-A1FA-4FD0-A0ED-079052A8E98A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5" creationId="{B58E2B8C-E25F-4FA8-B782-02FD3C9E2E7B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6" creationId="{FC0C2C03-370B-4215-AE94-04A0C93C5CB6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7" creationId="{2C9DCD47-6758-424B-9519-B045ACE4DD25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8" creationId="{41050F11-5429-4812-B4FE-231B6F2DA50A}"/>
          </ac:cxnSpMkLst>
        </pc:cxnChg>
      </pc:sldChg>
      <pc:sldChg chg="addSp delSp modSp new mod">
        <pc:chgData name="Linh Phạm Thuỳ" userId="fabf70ec0b7409af" providerId="LiveId" clId="{8A51FEA3-CB4C-43B4-8461-B0198CFA5019}" dt="2020-08-18T09:31:16.361" v="3109" actId="122"/>
        <pc:sldMkLst>
          <pc:docMk/>
          <pc:sldMk cId="3318013864" sldId="299"/>
        </pc:sldMkLst>
        <pc:spChg chg="add mod">
          <ac:chgData name="Linh Phạm Thuỳ" userId="fabf70ec0b7409af" providerId="LiveId" clId="{8A51FEA3-CB4C-43B4-8461-B0198CFA5019}" dt="2020-08-18T09:26:37.006" v="3050" actId="1076"/>
          <ac:spMkLst>
            <pc:docMk/>
            <pc:sldMk cId="3318013864" sldId="299"/>
            <ac:spMk id="10" creationId="{45EA159B-5F72-4485-8C3A-85A199FB38A5}"/>
          </ac:spMkLst>
        </pc:spChg>
        <pc:spChg chg="add mod">
          <ac:chgData name="Linh Phạm Thuỳ" userId="fabf70ec0b7409af" providerId="LiveId" clId="{8A51FEA3-CB4C-43B4-8461-B0198CFA5019}" dt="2020-08-18T09:30:45.645" v="3103" actId="1076"/>
          <ac:spMkLst>
            <pc:docMk/>
            <pc:sldMk cId="3318013864" sldId="299"/>
            <ac:spMk id="15" creationId="{2B73D932-4583-4B84-9EFD-06B50C787BFE}"/>
          </ac:spMkLst>
        </pc:spChg>
        <pc:spChg chg="add mod">
          <ac:chgData name="Linh Phạm Thuỳ" userId="fabf70ec0b7409af" providerId="LiveId" clId="{8A51FEA3-CB4C-43B4-8461-B0198CFA5019}" dt="2020-08-18T09:31:16.361" v="3109" actId="122"/>
          <ac:spMkLst>
            <pc:docMk/>
            <pc:sldMk cId="3318013864" sldId="299"/>
            <ac:spMk id="17" creationId="{F8B6C74B-17D4-461A-AE5A-36D84318575E}"/>
          </ac:spMkLst>
        </pc:spChg>
        <pc:spChg chg="add mod">
          <ac:chgData name="Linh Phạm Thuỳ" userId="fabf70ec0b7409af" providerId="LiveId" clId="{8A51FEA3-CB4C-43B4-8461-B0198CFA5019}" dt="2020-08-18T09:28:50.465" v="3074" actId="1076"/>
          <ac:spMkLst>
            <pc:docMk/>
            <pc:sldMk cId="3318013864" sldId="299"/>
            <ac:spMk id="29" creationId="{440DA0E1-90C0-45A3-B933-4ED38B213C59}"/>
          </ac:spMkLst>
        </pc:spChg>
        <pc:spChg chg="add mod">
          <ac:chgData name="Linh Phạm Thuỳ" userId="fabf70ec0b7409af" providerId="LiveId" clId="{8A51FEA3-CB4C-43B4-8461-B0198CFA5019}" dt="2020-08-18T09:13:01.926" v="2967" actId="571"/>
          <ac:spMkLst>
            <pc:docMk/>
            <pc:sldMk cId="3318013864" sldId="299"/>
            <ac:spMk id="47" creationId="{79D71917-DC0F-474E-B8B3-CF8926AC55E4}"/>
          </ac:spMkLst>
        </pc:spChg>
        <pc:spChg chg="add del mod">
          <ac:chgData name="Linh Phạm Thuỳ" userId="fabf70ec0b7409af" providerId="LiveId" clId="{8A51FEA3-CB4C-43B4-8461-B0198CFA5019}" dt="2020-08-18T09:13:20.858" v="2971"/>
          <ac:spMkLst>
            <pc:docMk/>
            <pc:sldMk cId="3318013864" sldId="299"/>
            <ac:spMk id="50" creationId="{F7ED1078-B94C-44A9-827D-CB4DEA9851D5}"/>
          </ac:spMkLst>
        </pc:spChg>
        <pc:spChg chg="add del mod">
          <ac:chgData name="Linh Phạm Thuỳ" userId="fabf70ec0b7409af" providerId="LiveId" clId="{8A51FEA3-CB4C-43B4-8461-B0198CFA5019}" dt="2020-08-18T09:14:17.801" v="2979"/>
          <ac:spMkLst>
            <pc:docMk/>
            <pc:sldMk cId="3318013864" sldId="299"/>
            <ac:spMk id="53" creationId="{8BE42143-F867-410D-B9AF-25CC151CA190}"/>
          </ac:spMkLst>
        </pc:spChg>
        <pc:cxnChg chg="add mod">
          <ac:chgData name="Linh Phạm Thuỳ" userId="fabf70ec0b7409af" providerId="LiveId" clId="{8A51FEA3-CB4C-43B4-8461-B0198CFA5019}" dt="2020-08-18T09:26:44.080" v="3052" actId="1076"/>
          <ac:cxnSpMkLst>
            <pc:docMk/>
            <pc:sldMk cId="3318013864" sldId="299"/>
            <ac:cxnSpMk id="2" creationId="{AEE87988-05C5-4463-A65C-8027CEC63875}"/>
          </ac:cxnSpMkLst>
        </pc:cxnChg>
        <pc:cxnChg chg="add mod">
          <ac:chgData name="Linh Phạm Thuỳ" userId="fabf70ec0b7409af" providerId="LiveId" clId="{8A51FEA3-CB4C-43B4-8461-B0198CFA5019}" dt="2020-08-18T09:29:29.350" v="3084" actId="1076"/>
          <ac:cxnSpMkLst>
            <pc:docMk/>
            <pc:sldMk cId="3318013864" sldId="299"/>
            <ac:cxnSpMk id="3" creationId="{9C179FC6-6196-4BFC-BF59-96A28E4BB61A}"/>
          </ac:cxnSpMkLst>
        </pc:cxnChg>
        <pc:cxnChg chg="add mod">
          <ac:chgData name="Linh Phạm Thuỳ" userId="fabf70ec0b7409af" providerId="LiveId" clId="{8A51FEA3-CB4C-43B4-8461-B0198CFA5019}" dt="2020-08-18T09:26:49.292" v="3053" actId="1076"/>
          <ac:cxnSpMkLst>
            <pc:docMk/>
            <pc:sldMk cId="3318013864" sldId="299"/>
            <ac:cxnSpMk id="4" creationId="{7182EE7E-E721-4F4A-AE92-4009ABBB8EF4}"/>
          </ac:cxnSpMkLst>
        </pc:cxnChg>
        <pc:cxnChg chg="add mod">
          <ac:chgData name="Linh Phạm Thuỳ" userId="fabf70ec0b7409af" providerId="LiveId" clId="{8A51FEA3-CB4C-43B4-8461-B0198CFA5019}" dt="2020-08-18T09:28:57.204" v="3075" actId="1076"/>
          <ac:cxnSpMkLst>
            <pc:docMk/>
            <pc:sldMk cId="3318013864" sldId="299"/>
            <ac:cxnSpMk id="5" creationId="{6E070011-B169-4E86-8571-0E6FEFEE99E5}"/>
          </ac:cxnSpMkLst>
        </pc:cxnChg>
        <pc:cxnChg chg="add mod">
          <ac:chgData name="Linh Phạm Thuỳ" userId="fabf70ec0b7409af" providerId="LiveId" clId="{8A51FEA3-CB4C-43B4-8461-B0198CFA5019}" dt="2020-08-18T09:30:00.612" v="3093" actId="1076"/>
          <ac:cxnSpMkLst>
            <pc:docMk/>
            <pc:sldMk cId="3318013864" sldId="299"/>
            <ac:cxnSpMk id="6" creationId="{F44C108A-5F6C-4AEB-9F2E-80BF6FCE86A5}"/>
          </ac:cxnSpMkLst>
        </pc:cxnChg>
        <pc:cxnChg chg="add mod">
          <ac:chgData name="Linh Phạm Thuỳ" userId="fabf70ec0b7409af" providerId="LiveId" clId="{8A51FEA3-CB4C-43B4-8461-B0198CFA5019}" dt="2020-08-18T09:28:45.073" v="3073" actId="14100"/>
          <ac:cxnSpMkLst>
            <pc:docMk/>
            <pc:sldMk cId="3318013864" sldId="299"/>
            <ac:cxnSpMk id="7" creationId="{40953D54-3A2E-45D9-8B7B-F480F9DC02F1}"/>
          </ac:cxnSpMkLst>
        </pc:cxnChg>
        <pc:cxnChg chg="add mod">
          <ac:chgData name="Linh Phạm Thuỳ" userId="fabf70ec0b7409af" providerId="LiveId" clId="{8A51FEA3-CB4C-43B4-8461-B0198CFA5019}" dt="2020-08-18T09:30:20.009" v="3098" actId="1076"/>
          <ac:cxnSpMkLst>
            <pc:docMk/>
            <pc:sldMk cId="3318013864" sldId="299"/>
            <ac:cxnSpMk id="8" creationId="{CE2F6F5E-7314-4F30-A072-2030D8023BC5}"/>
          </ac:cxnSpMkLst>
        </pc:cxnChg>
        <pc:cxnChg chg="add del mod">
          <ac:chgData name="Linh Phạm Thuỳ" userId="fabf70ec0b7409af" providerId="LiveId" clId="{8A51FEA3-CB4C-43B4-8461-B0198CFA5019}" dt="2020-08-18T09:12:37.079" v="2963" actId="478"/>
          <ac:cxnSpMkLst>
            <pc:docMk/>
            <pc:sldMk cId="3318013864" sldId="299"/>
            <ac:cxnSpMk id="11" creationId="{B114B18F-B519-4847-AAE1-1425E5AAB2D7}"/>
          </ac:cxnSpMkLst>
        </pc:cxnChg>
        <pc:cxnChg chg="add del mod">
          <ac:chgData name="Linh Phạm Thuỳ" userId="fabf70ec0b7409af" providerId="LiveId" clId="{8A51FEA3-CB4C-43B4-8461-B0198CFA5019}" dt="2020-08-18T09:12:35.301" v="2962" actId="478"/>
          <ac:cxnSpMkLst>
            <pc:docMk/>
            <pc:sldMk cId="3318013864" sldId="299"/>
            <ac:cxnSpMk id="12" creationId="{3B959664-E9BA-426B-937B-312DF7258D33}"/>
          </ac:cxnSpMkLst>
        </pc:cxnChg>
        <pc:cxnChg chg="add del mod">
          <ac:chgData name="Linh Phạm Thuỳ" userId="fabf70ec0b7409af" providerId="LiveId" clId="{8A51FEA3-CB4C-43B4-8461-B0198CFA5019}" dt="2020-08-18T09:12:38.933" v="2964" actId="478"/>
          <ac:cxnSpMkLst>
            <pc:docMk/>
            <pc:sldMk cId="3318013864" sldId="299"/>
            <ac:cxnSpMk id="13" creationId="{D52523F9-452C-4E16-A4C6-397E31C09B66}"/>
          </ac:cxnSpMkLst>
        </pc:cxnChg>
        <pc:cxnChg chg="add mod">
          <ac:chgData name="Linh Phạm Thuỳ" userId="fabf70ec0b7409af" providerId="LiveId" clId="{8A51FEA3-CB4C-43B4-8461-B0198CFA5019}" dt="2020-08-18T09:13:01.926" v="2967" actId="571"/>
          <ac:cxnSpMkLst>
            <pc:docMk/>
            <pc:sldMk cId="3318013864" sldId="299"/>
            <ac:cxnSpMk id="46" creationId="{B235CF01-8317-4CDA-94BC-123BC82BFD00}"/>
          </ac:cxnSpMkLst>
        </pc:cxnChg>
        <pc:cxnChg chg="add del mod">
          <ac:chgData name="Linh Phạm Thuỳ" userId="fabf70ec0b7409af" providerId="LiveId" clId="{8A51FEA3-CB4C-43B4-8461-B0198CFA5019}" dt="2020-08-18T09:13:20.858" v="2971"/>
          <ac:cxnSpMkLst>
            <pc:docMk/>
            <pc:sldMk cId="3318013864" sldId="299"/>
            <ac:cxnSpMk id="49" creationId="{DA80A50E-E228-4C37-B4B2-BEBBA8122B1F}"/>
          </ac:cxnSpMkLst>
        </pc:cxnChg>
        <pc:cxnChg chg="add mod">
          <ac:chgData name="Linh Phạm Thuỳ" userId="fabf70ec0b7409af" providerId="LiveId" clId="{8A51FEA3-CB4C-43B4-8461-B0198CFA5019}" dt="2020-08-18T09:30:51.913" v="3104" actId="1076"/>
          <ac:cxnSpMkLst>
            <pc:docMk/>
            <pc:sldMk cId="3318013864" sldId="299"/>
            <ac:cxnSpMk id="51" creationId="{7E612FCC-89A1-4D9C-86A6-41024B3039D4}"/>
          </ac:cxnSpMkLst>
        </pc:cxnChg>
        <pc:cxnChg chg="add mod">
          <ac:chgData name="Linh Phạm Thuỳ" userId="fabf70ec0b7409af" providerId="LiveId" clId="{8A51FEA3-CB4C-43B4-8461-B0198CFA5019}" dt="2020-08-18T09:31:00.152" v="3106" actId="1076"/>
          <ac:cxnSpMkLst>
            <pc:docMk/>
            <pc:sldMk cId="3318013864" sldId="299"/>
            <ac:cxnSpMk id="52" creationId="{D4C36027-71B1-46C8-AF4E-0D26A4E49E65}"/>
          </ac:cxnSpMkLst>
        </pc:cxnChg>
        <pc:cxnChg chg="add mod">
          <ac:chgData name="Linh Phạm Thuỳ" userId="fabf70ec0b7409af" providerId="LiveId" clId="{8A51FEA3-CB4C-43B4-8461-B0198CFA5019}" dt="2020-08-18T09:30:56.478" v="3105" actId="1076"/>
          <ac:cxnSpMkLst>
            <pc:docMk/>
            <pc:sldMk cId="3318013864" sldId="299"/>
            <ac:cxnSpMk id="54" creationId="{5B0E11F9-510F-4E1C-A3D7-7F9DFCC8A842}"/>
          </ac:cxnSpMkLst>
        </pc:cxnChg>
      </pc:sldChg>
      <pc:sldChg chg="addSp modSp new mod ord">
        <pc:chgData name="Linh Phạm Thuỳ" userId="fabf70ec0b7409af" providerId="LiveId" clId="{8A51FEA3-CB4C-43B4-8461-B0198CFA5019}" dt="2020-08-18T09:39:22.242" v="3159"/>
        <pc:sldMkLst>
          <pc:docMk/>
          <pc:sldMk cId="3391116183" sldId="300"/>
        </pc:sldMkLst>
        <pc:picChg chg="add mod">
          <ac:chgData name="Linh Phạm Thuỳ" userId="fabf70ec0b7409af" providerId="LiveId" clId="{8A51FEA3-CB4C-43B4-8461-B0198CFA5019}" dt="2020-08-18T09:39:16.194" v="3157" actId="14100"/>
          <ac:picMkLst>
            <pc:docMk/>
            <pc:sldMk cId="3391116183" sldId="300"/>
            <ac:picMk id="3" creationId="{FD83E973-BB70-480C-83ED-8C130790413D}"/>
          </ac:picMkLst>
        </pc:picChg>
      </pc:sldChg>
      <pc:sldChg chg="addSp delSp modSp new mod delAnim modAnim">
        <pc:chgData name="Linh Phạm Thuỳ" userId="fabf70ec0b7409af" providerId="LiveId" clId="{8A51FEA3-CB4C-43B4-8461-B0198CFA5019}" dt="2020-08-18T09:48:53.332" v="3228" actId="1076"/>
        <pc:sldMkLst>
          <pc:docMk/>
          <pc:sldMk cId="2436162090" sldId="301"/>
        </pc:sldMkLst>
        <pc:spChg chg="add mod">
          <ac:chgData name="Linh Phạm Thuỳ" userId="fabf70ec0b7409af" providerId="LiveId" clId="{8A51FEA3-CB4C-43B4-8461-B0198CFA5019}" dt="2020-08-18T09:44:20.213" v="3210" actId="20577"/>
          <ac:spMkLst>
            <pc:docMk/>
            <pc:sldMk cId="2436162090" sldId="301"/>
            <ac:spMk id="5" creationId="{D9753FB2-E2A8-48EC-BB13-DD45C3A60A3F}"/>
          </ac:spMkLst>
        </pc:spChg>
        <pc:spChg chg="add mod">
          <ac:chgData name="Linh Phạm Thuỳ" userId="fabf70ec0b7409af" providerId="LiveId" clId="{8A51FEA3-CB4C-43B4-8461-B0198CFA5019}" dt="2020-08-18T09:46:23.780" v="3226" actId="2711"/>
          <ac:spMkLst>
            <pc:docMk/>
            <pc:sldMk cId="2436162090" sldId="301"/>
            <ac:spMk id="6" creationId="{E3BF950D-E3C3-4ECF-94FD-3EDBCDE8ABFB}"/>
          </ac:spMkLst>
        </pc:spChg>
        <pc:spChg chg="add mod">
          <ac:chgData name="Linh Phạm Thuỳ" userId="fabf70ec0b7409af" providerId="LiveId" clId="{8A51FEA3-CB4C-43B4-8461-B0198CFA5019}" dt="2020-08-18T09:42:40.377" v="3183" actId="255"/>
          <ac:spMkLst>
            <pc:docMk/>
            <pc:sldMk cId="2436162090" sldId="301"/>
            <ac:spMk id="7" creationId="{F241FB0B-2611-4404-A586-6B6A7CC6C30C}"/>
          </ac:spMkLst>
        </pc:spChg>
        <pc:spChg chg="add del mod">
          <ac:chgData name="Linh Phạm Thuỳ" userId="fabf70ec0b7409af" providerId="LiveId" clId="{8A51FEA3-CB4C-43B4-8461-B0198CFA5019}" dt="2020-08-18T09:41:29.985" v="3165" actId="478"/>
          <ac:spMkLst>
            <pc:docMk/>
            <pc:sldMk cId="2436162090" sldId="301"/>
            <ac:spMk id="8" creationId="{569CC470-98A7-47B5-9FF3-E43DEAD0178F}"/>
          </ac:spMkLst>
        </pc:spChg>
        <pc:spChg chg="add del mod">
          <ac:chgData name="Linh Phạm Thuỳ" userId="fabf70ec0b7409af" providerId="LiveId" clId="{8A51FEA3-CB4C-43B4-8461-B0198CFA5019}" dt="2020-08-18T09:41:34.701" v="3168" actId="478"/>
          <ac:spMkLst>
            <pc:docMk/>
            <pc:sldMk cId="2436162090" sldId="301"/>
            <ac:spMk id="9" creationId="{C3B51898-070E-4466-B439-26A3C20B69AF}"/>
          </ac:spMkLst>
        </pc:spChg>
        <pc:spChg chg="add del mod">
          <ac:chgData name="Linh Phạm Thuỳ" userId="fabf70ec0b7409af" providerId="LiveId" clId="{8A51FEA3-CB4C-43B4-8461-B0198CFA5019}" dt="2020-08-18T09:41:41.727" v="3173" actId="478"/>
          <ac:spMkLst>
            <pc:docMk/>
            <pc:sldMk cId="2436162090" sldId="301"/>
            <ac:spMk id="10" creationId="{72F9D84F-2363-43D9-A454-58A721A92DF5}"/>
          </ac:spMkLst>
        </pc:spChg>
        <pc:spChg chg="add del mod">
          <ac:chgData name="Linh Phạm Thuỳ" userId="fabf70ec0b7409af" providerId="LiveId" clId="{8A51FEA3-CB4C-43B4-8461-B0198CFA5019}" dt="2020-08-18T09:41:36.561" v="3169" actId="478"/>
          <ac:spMkLst>
            <pc:docMk/>
            <pc:sldMk cId="2436162090" sldId="301"/>
            <ac:spMk id="11" creationId="{D0BCADA4-7799-42F9-878C-1085330A6350}"/>
          </ac:spMkLst>
        </pc:spChg>
        <pc:spChg chg="add del mod">
          <ac:chgData name="Linh Phạm Thuỳ" userId="fabf70ec0b7409af" providerId="LiveId" clId="{8A51FEA3-CB4C-43B4-8461-B0198CFA5019}" dt="2020-08-18T09:41:39.741" v="3172" actId="478"/>
          <ac:spMkLst>
            <pc:docMk/>
            <pc:sldMk cId="2436162090" sldId="301"/>
            <ac:spMk id="12" creationId="{0EEBEDE5-A4D2-4F7A-901F-85FC1F9CFA56}"/>
          </ac:spMkLst>
        </pc:spChg>
        <pc:spChg chg="add del mod">
          <ac:chgData name="Linh Phạm Thuỳ" userId="fabf70ec0b7409af" providerId="LiveId" clId="{8A51FEA3-CB4C-43B4-8461-B0198CFA5019}" dt="2020-08-18T09:41:46.769" v="3175" actId="478"/>
          <ac:spMkLst>
            <pc:docMk/>
            <pc:sldMk cId="2436162090" sldId="301"/>
            <ac:spMk id="13" creationId="{83CEC047-E8DA-42F6-A852-0EB8EFB3CCDD}"/>
          </ac:spMkLst>
        </pc:spChg>
        <pc:spChg chg="add del mod">
          <ac:chgData name="Linh Phạm Thuỳ" userId="fabf70ec0b7409af" providerId="LiveId" clId="{8A51FEA3-CB4C-43B4-8461-B0198CFA5019}" dt="2020-08-18T09:41:44.598" v="3174" actId="478"/>
          <ac:spMkLst>
            <pc:docMk/>
            <pc:sldMk cId="2436162090" sldId="301"/>
            <ac:spMk id="14" creationId="{C6F90646-4237-4B0D-BFCA-17C509A983FB}"/>
          </ac:spMkLst>
        </pc:spChg>
        <pc:grpChg chg="add del mod">
          <ac:chgData name="Linh Phạm Thuỳ" userId="fabf70ec0b7409af" providerId="LiveId" clId="{8A51FEA3-CB4C-43B4-8461-B0198CFA5019}" dt="2020-08-18T09:40:55.917" v="3163" actId="478"/>
          <ac:grpSpMkLst>
            <pc:docMk/>
            <pc:sldMk cId="2436162090" sldId="301"/>
            <ac:grpSpMk id="2" creationId="{7CC3F0EB-0FCC-4292-BD38-60C669571623}"/>
          </ac:grpSpMkLst>
        </pc:grpChg>
        <pc:picChg chg="mod">
          <ac:chgData name="Linh Phạm Thuỳ" userId="fabf70ec0b7409af" providerId="LiveId" clId="{8A51FEA3-CB4C-43B4-8461-B0198CFA5019}" dt="2020-08-18T09:40:53.672" v="3162"/>
          <ac:picMkLst>
            <pc:docMk/>
            <pc:sldMk cId="2436162090" sldId="301"/>
            <ac:picMk id="3" creationId="{C940C001-6911-476A-9430-C0D3EB9347BD}"/>
          </ac:picMkLst>
        </pc:picChg>
        <pc:picChg chg="mod">
          <ac:chgData name="Linh Phạm Thuỳ" userId="fabf70ec0b7409af" providerId="LiveId" clId="{8A51FEA3-CB4C-43B4-8461-B0198CFA5019}" dt="2020-08-18T09:40:53.672" v="3162"/>
          <ac:picMkLst>
            <pc:docMk/>
            <pc:sldMk cId="2436162090" sldId="301"/>
            <ac:picMk id="4" creationId="{C0308EA0-1DE5-482F-98F8-8C25E1C6973A}"/>
          </ac:picMkLst>
        </pc:picChg>
        <pc:picChg chg="add mod">
          <ac:chgData name="Linh Phạm Thuỳ" userId="fabf70ec0b7409af" providerId="LiveId" clId="{8A51FEA3-CB4C-43B4-8461-B0198CFA5019}" dt="2020-08-18T09:48:53.332" v="3228" actId="1076"/>
          <ac:picMkLst>
            <pc:docMk/>
            <pc:sldMk cId="2436162090" sldId="301"/>
            <ac:picMk id="26" creationId="{A453EB0B-D63A-4F24-9873-C942E06E8639}"/>
          </ac:picMkLst>
        </pc:picChg>
        <pc:cxnChg chg="add mod">
          <ac:chgData name="Linh Phạm Thuỳ" userId="fabf70ec0b7409af" providerId="LiveId" clId="{8A51FEA3-CB4C-43B4-8461-B0198CFA5019}" dt="2020-08-18T09:45:22.675" v="3219" actId="14100"/>
          <ac:cxnSpMkLst>
            <pc:docMk/>
            <pc:sldMk cId="2436162090" sldId="301"/>
            <ac:cxnSpMk id="15" creationId="{973B5758-B676-4126-82FB-E64C5EEB1A7D}"/>
          </ac:cxnSpMkLst>
        </pc:cxnChg>
        <pc:cxnChg chg="add mod">
          <ac:chgData name="Linh Phạm Thuỳ" userId="fabf70ec0b7409af" providerId="LiveId" clId="{8A51FEA3-CB4C-43B4-8461-B0198CFA5019}" dt="2020-08-18T09:45:07.855" v="3217" actId="14100"/>
          <ac:cxnSpMkLst>
            <pc:docMk/>
            <pc:sldMk cId="2436162090" sldId="301"/>
            <ac:cxnSpMk id="16" creationId="{DF90C509-7F69-407C-B660-AE0521760018}"/>
          </ac:cxnSpMkLst>
        </pc:cxnChg>
        <pc:cxnChg chg="add mod">
          <ac:chgData name="Linh Phạm Thuỳ" userId="fabf70ec0b7409af" providerId="LiveId" clId="{8A51FEA3-CB4C-43B4-8461-B0198CFA5019}" dt="2020-08-18T09:45:31.493" v="3221" actId="14100"/>
          <ac:cxnSpMkLst>
            <pc:docMk/>
            <pc:sldMk cId="2436162090" sldId="301"/>
            <ac:cxnSpMk id="17" creationId="{15DE968A-935A-42E8-A5BD-E1B3B146AC56}"/>
          </ac:cxnSpMkLst>
        </pc:cxnChg>
        <pc:cxnChg chg="add mod">
          <ac:chgData name="Linh Phạm Thuỳ" userId="fabf70ec0b7409af" providerId="LiveId" clId="{8A51FEA3-CB4C-43B4-8461-B0198CFA5019}" dt="2020-08-18T09:45:40.615" v="3224" actId="14100"/>
          <ac:cxnSpMkLst>
            <pc:docMk/>
            <pc:sldMk cId="2436162090" sldId="301"/>
            <ac:cxnSpMk id="18" creationId="{002C251A-FF3F-41AB-BE82-2D870FF49FB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5981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20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0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0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4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1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8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9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5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11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3: CẢ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NHÀ ĐI CHƠI NÚI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3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ẹo hay đuổi côn trùng trong bếp ăn">
            <a:extLst>
              <a:ext uri="{FF2B5EF4-FFF2-40B4-BE49-F238E27FC236}">
                <a16:creationId xmlns:a16="http://schemas.microsoft.com/office/drawing/2014/main" id="{01F20D3D-A84B-4110-AC1E-ECBC0F8B8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13" y="445770"/>
            <a:ext cx="6355078" cy="31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6A341C-BB10-44E3-9DB9-0C21343CEB65}"/>
              </a:ext>
            </a:extLst>
          </p:cNvPr>
          <p:cNvSpPr txBox="1"/>
          <p:nvPr/>
        </p:nvSpPr>
        <p:spPr>
          <a:xfrm>
            <a:off x="1348741" y="4001271"/>
            <a:ext cx="657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trùng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đốt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râu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7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ễn đàn Game Thế Giới Hoàn Mỹ - ẾchCon's Album: JYJ - Picture">
            <a:extLst>
              <a:ext uri="{FF2B5EF4-FFF2-40B4-BE49-F238E27FC236}">
                <a16:creationId xmlns:a16="http://schemas.microsoft.com/office/drawing/2014/main" id="{51AFC47A-DA15-4F52-9E47-8621C1E68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94396"/>
            <a:ext cx="38100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9DA0E-2BD6-45BD-83A3-B7162BD4BA6F}"/>
              </a:ext>
            </a:extLst>
          </p:cNvPr>
          <p:cNvSpPr txBox="1"/>
          <p:nvPr/>
        </p:nvSpPr>
        <p:spPr>
          <a:xfrm>
            <a:off x="4781552" y="1591863"/>
            <a:ext cx="4206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Huỳnh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huỵch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phỏng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trầm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do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nặng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nhọc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gây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(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huỳnh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huỵch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56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7ABCE4-B40E-4E79-9F98-971413EED849}"/>
              </a:ext>
            </a:extLst>
          </p:cNvPr>
          <p:cNvSpPr txBox="1"/>
          <p:nvPr/>
        </p:nvSpPr>
        <p:spPr>
          <a:xfrm>
            <a:off x="542925" y="4171950"/>
            <a:ext cx="80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khuỷu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phẳng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gấp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ngắn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khuỷu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).</a:t>
            </a:r>
          </a:p>
        </p:txBody>
      </p:sp>
      <p:pic>
        <p:nvPicPr>
          <p:cNvPr id="4098" name="Picture 2" descr="DLB - Transfagarasan: Cung đường quanh co và khúc khuỷu ở Romania">
            <a:extLst>
              <a:ext uri="{FF2B5EF4-FFF2-40B4-BE49-F238E27FC236}">
                <a16:creationId xmlns:a16="http://schemas.microsoft.com/office/drawing/2014/main" id="{C5B746FC-92CB-4BAE-BBFF-25535632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010"/>
            <a:ext cx="914400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5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00744-36D8-4D8A-BF0D-B5AD90C4B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600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424910-086E-4339-AF9D-6B0E9345E1C3}"/>
              </a:ext>
            </a:extLst>
          </p:cNvPr>
          <p:cNvSpPr txBox="1"/>
          <p:nvPr/>
        </p:nvSpPr>
        <p:spPr>
          <a:xfrm>
            <a:off x="1211580" y="3630274"/>
            <a:ext cx="577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Nam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Đức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DCF49-EF75-40B5-A948-FB8BCF8216C8}"/>
              </a:ext>
            </a:extLst>
          </p:cNvPr>
          <p:cNvSpPr txBox="1"/>
          <p:nvPr/>
        </p:nvSpPr>
        <p:spPr>
          <a:xfrm>
            <a:off x="1177290" y="3635003"/>
            <a:ext cx="577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chuyến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1C3D2-1290-492B-A672-EAD28D848B80}"/>
              </a:ext>
            </a:extLst>
          </p:cNvPr>
          <p:cNvSpPr txBox="1"/>
          <p:nvPr/>
        </p:nvSpPr>
        <p:spPr>
          <a:xfrm>
            <a:off x="439388" y="3600450"/>
            <a:ext cx="8431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dốc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khuỷu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05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8AE1FCEC-C990-4020-969D-A0E22FC80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9" y="1084734"/>
            <a:ext cx="7780020" cy="1178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74165B-4A1D-488C-8E51-05768423D44E}"/>
              </a:ext>
            </a:extLst>
          </p:cNvPr>
          <p:cNvSpPr txBox="1"/>
          <p:nvPr/>
        </p:nvSpPr>
        <p:spPr>
          <a:xfrm>
            <a:off x="6994257" y="1661578"/>
            <a:ext cx="192380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cõng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Đức.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ea typeface="Arial-Rounded" panose="020B050000000000000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1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8DEFE-BE94-4A3B-B013-C2FD202E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49" y="537210"/>
            <a:ext cx="8679415" cy="1645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8347E8-74B2-49CA-B8E2-E3AFF21F8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7" y="2571750"/>
            <a:ext cx="6873801" cy="6271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354F863-24D0-4211-8F44-A23A8E82AD8A}"/>
              </a:ext>
            </a:extLst>
          </p:cNvPr>
          <p:cNvSpPr/>
          <p:nvPr/>
        </p:nvSpPr>
        <p:spPr>
          <a:xfrm>
            <a:off x="3723541" y="1170641"/>
            <a:ext cx="2174535" cy="8793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A3500-595F-4841-95B1-74C6B292E2B4}"/>
              </a:ext>
            </a:extLst>
          </p:cNvPr>
          <p:cNvSpPr txBox="1"/>
          <p:nvPr/>
        </p:nvSpPr>
        <p:spPr>
          <a:xfrm>
            <a:off x="5462855" y="2614147"/>
            <a:ext cx="28498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  <a:ea typeface="Arial-Rounded" panose="020B0500000000000000" charset="0"/>
                <a:cs typeface="Arial-Rounded" panose="020B0500000000000000" charset="0"/>
              </a:rPr>
              <a:t>khúc khuỷu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1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42F763-A169-45A0-AB47-7B6C765A4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77267" cy="51337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8FB1B-AE1A-48BB-99E2-30F4D0C621C7}"/>
              </a:ext>
            </a:extLst>
          </p:cNvPr>
          <p:cNvSpPr txBox="1">
            <a:spLocks/>
          </p:cNvSpPr>
          <p:nvPr/>
        </p:nvSpPr>
        <p:spPr>
          <a:xfrm>
            <a:off x="5696758" y="78800"/>
            <a:ext cx="3447242" cy="110036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A8DC6-D73E-41FB-A593-851B3D807CBA}"/>
              </a:ext>
            </a:extLst>
          </p:cNvPr>
          <p:cNvSpPr/>
          <p:nvPr/>
        </p:nvSpPr>
        <p:spPr>
          <a:xfrm>
            <a:off x="5177267" y="78800"/>
            <a:ext cx="519491" cy="5701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DBC77-1BFF-4BC8-8D65-4F9A2B5E2AF4}"/>
              </a:ext>
            </a:extLst>
          </p:cNvPr>
          <p:cNvSpPr txBox="1"/>
          <p:nvPr/>
        </p:nvSpPr>
        <p:spPr>
          <a:xfrm>
            <a:off x="6244486" y="1727799"/>
            <a:ext cx="1629872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CC003453-CB37-485D-A6B9-225AD9F36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3" name="Google Shape;516;p18">
            <a:extLst>
              <a:ext uri="{FF2B5EF4-FFF2-40B4-BE49-F238E27FC236}">
                <a16:creationId xmlns:a16="http://schemas.microsoft.com/office/drawing/2014/main" id="{22C4943B-B55F-4787-86B3-F5099F836527}"/>
              </a:ext>
            </a:extLst>
          </p:cNvPr>
          <p:cNvSpPr/>
          <p:nvPr/>
        </p:nvSpPr>
        <p:spPr>
          <a:xfrm>
            <a:off x="4572000" y="650781"/>
            <a:ext cx="685800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516;p18">
            <a:extLst>
              <a:ext uri="{FF2B5EF4-FFF2-40B4-BE49-F238E27FC236}">
                <a16:creationId xmlns:a16="http://schemas.microsoft.com/office/drawing/2014/main" id="{84EF178E-57D8-4626-9DC3-4A325424C1C0}"/>
              </a:ext>
            </a:extLst>
          </p:cNvPr>
          <p:cNvSpPr/>
          <p:nvPr/>
        </p:nvSpPr>
        <p:spPr>
          <a:xfrm>
            <a:off x="3428999" y="1136823"/>
            <a:ext cx="971551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CA8DC6-D73E-41FB-A593-851B3D807CBA}"/>
              </a:ext>
            </a:extLst>
          </p:cNvPr>
          <p:cNvSpPr/>
          <p:nvPr/>
        </p:nvSpPr>
        <p:spPr>
          <a:xfrm>
            <a:off x="480571" y="78800"/>
            <a:ext cx="519491" cy="5701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DBC77-1BFF-4BC8-8D65-4F9A2B5E2AF4}"/>
              </a:ext>
            </a:extLst>
          </p:cNvPr>
          <p:cNvSpPr txBox="1"/>
          <p:nvPr/>
        </p:nvSpPr>
        <p:spPr>
          <a:xfrm>
            <a:off x="1000061" y="125709"/>
            <a:ext cx="270503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E47A72-7F35-42EE-A2E1-A586329C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5" y="523897"/>
            <a:ext cx="7357110" cy="714623"/>
          </a:xfrm>
          <a:prstGeom prst="rect">
            <a:avLst/>
          </a:prstGeom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8C56253-FB49-4F0A-9937-A19446577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52" y="2006985"/>
            <a:ext cx="8297296" cy="1129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6E8A3-06CB-4C57-A0A1-8920E692500E}"/>
              </a:ext>
            </a:extLst>
          </p:cNvPr>
          <p:cNvSpPr txBox="1"/>
          <p:nvPr/>
        </p:nvSpPr>
        <p:spPr>
          <a:xfrm>
            <a:off x="4572000" y="2006985"/>
            <a:ext cx="1880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uýp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88A84-4B80-47CA-816E-3D9AE406176B}"/>
              </a:ext>
            </a:extLst>
          </p:cNvPr>
          <p:cNvSpPr txBox="1"/>
          <p:nvPr/>
        </p:nvSpPr>
        <p:spPr>
          <a:xfrm>
            <a:off x="6963507" y="2006985"/>
            <a:ext cx="20638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uỷu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6777D-E606-4D8D-A198-56CF7433B9AD}"/>
              </a:ext>
            </a:extLst>
          </p:cNvPr>
          <p:cNvSpPr txBox="1"/>
          <p:nvPr/>
        </p:nvSpPr>
        <p:spPr>
          <a:xfrm>
            <a:off x="4572000" y="2530205"/>
            <a:ext cx="1880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uých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C390B-835B-40C1-8117-C59352A9F3B1}"/>
              </a:ext>
            </a:extLst>
          </p:cNvPr>
          <p:cNvSpPr txBox="1"/>
          <p:nvPr/>
        </p:nvSpPr>
        <p:spPr>
          <a:xfrm>
            <a:off x="6963507" y="2530205"/>
            <a:ext cx="1880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phụ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9602D7-239B-434A-91D6-59313FA86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7535"/>
          <a:stretch/>
        </p:blipFill>
        <p:spPr>
          <a:xfrm>
            <a:off x="0" y="-48491"/>
            <a:ext cx="9144000" cy="32428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DA08515-C3BC-4A69-9567-79B8F3359748}"/>
              </a:ext>
            </a:extLst>
          </p:cNvPr>
          <p:cNvSpPr txBox="1">
            <a:spLocks/>
          </p:cNvSpPr>
          <p:nvPr/>
        </p:nvSpPr>
        <p:spPr>
          <a:xfrm>
            <a:off x="820845" y="3324511"/>
            <a:ext cx="7271300" cy="6887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3600" b="1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Gia đình trong tranh gồm những ai?</a:t>
            </a:r>
            <a:endParaRPr lang="en-US" sz="3600" b="1" dirty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61E58C-810C-4191-BBE6-CF5BE46ABD4B}"/>
              </a:ext>
            </a:extLst>
          </p:cNvPr>
          <p:cNvSpPr txBox="1">
            <a:spLocks/>
          </p:cNvSpPr>
          <p:nvPr/>
        </p:nvSpPr>
        <p:spPr>
          <a:xfrm>
            <a:off x="820845" y="3403014"/>
            <a:ext cx="9080021" cy="58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>
                <a:ea typeface="Arial-Rounded" panose="020B0500000000000000" pitchFamily="34" charset="0"/>
                <a:cs typeface="Arial-Rounded" panose="020B0500000000000000" pitchFamily="34" charset="0"/>
              </a:rPr>
              <a:t>b. Họ có vui không? Vì sao em biết?</a:t>
            </a:r>
            <a:endParaRPr lang="en-US" sz="32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3D053234-EC65-4570-9912-CFA680FC3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937452"/>
            <a:ext cx="8167255" cy="3840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B9C9B-D008-4C7D-A1C9-B8215FBA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7" y="262891"/>
            <a:ext cx="6567177" cy="462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D685E9-14C8-4CEA-9ADF-41939BC09690}"/>
              </a:ext>
            </a:extLst>
          </p:cNvPr>
          <p:cNvSpPr txBox="1"/>
          <p:nvPr/>
        </p:nvSpPr>
        <p:spPr>
          <a:xfrm>
            <a:off x="4991992" y="1851957"/>
            <a:ext cx="384973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- Khi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đến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nơi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đó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em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thấy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những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gì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E6A9C-4D45-4F9C-BC24-4A80E56ACE3D}"/>
              </a:ext>
            </a:extLst>
          </p:cNvPr>
          <p:cNvSpPr txBox="1"/>
          <p:nvPr/>
        </p:nvSpPr>
        <p:spPr>
          <a:xfrm>
            <a:off x="4995922" y="1099630"/>
            <a:ext cx="36183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-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Em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cùng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gia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đình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đi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chơi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ở </a:t>
            </a:r>
            <a:r>
              <a:rPr lang="en-US" sz="2200" b="1" smtClean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đâu? 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Nơi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đó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đẹp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92405E-F12A-40DE-8932-B20722630164}"/>
              </a:ext>
            </a:extLst>
          </p:cNvPr>
          <p:cNvSpPr txBox="1"/>
          <p:nvPr/>
        </p:nvSpPr>
        <p:spPr>
          <a:xfrm>
            <a:off x="249382" y="3871546"/>
            <a:ext cx="4183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-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Em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muốn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quay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lại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nơi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đó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619C6-27D6-4E81-A041-937B09FE4B2D}"/>
              </a:ext>
            </a:extLst>
          </p:cNvPr>
          <p:cNvSpPr txBox="1"/>
          <p:nvPr/>
        </p:nvSpPr>
        <p:spPr>
          <a:xfrm>
            <a:off x="157371" y="3365463"/>
            <a:ext cx="8903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-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Em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nhớ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nhất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điều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gì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trong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chuyến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đi</a:t>
            </a:r>
            <a:r>
              <a:rPr lang="en-US" sz="2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2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83E973-BB70-480C-83ED-8C1307904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753FB2-E2A8-48EC-BB13-DD45C3A60A3F}"/>
              </a:ext>
            </a:extLst>
          </p:cNvPr>
          <p:cNvSpPr txBox="1"/>
          <p:nvPr/>
        </p:nvSpPr>
        <p:spPr>
          <a:xfrm>
            <a:off x="247895" y="673746"/>
            <a:ext cx="8622971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 mẹ cho Nam và Đức đi chơi núi.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 trước, mẹ thức khuya để chuẩn bị quần áo, thức ăn, nước uống, và cả tuýp thuốc chống côn trùng.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F950D-E3C3-4ECF-94FD-3EDBCDE8ABFB}"/>
              </a:ext>
            </a:extLst>
          </p:cNvPr>
          <p:cNvSpPr txBox="1"/>
          <p:nvPr/>
        </p:nvSpPr>
        <p:spPr>
          <a:xfrm>
            <a:off x="236021" y="2058741"/>
            <a:ext cx="862297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 sau, khi mặt trời lên, cả nhà đã tới chân núi.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và Đức thích thú, đùa nhau huỳnh huỵch.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Càng lên cao, đường càng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dốc và khúc khuỷu, bố phải cõng Đức.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Thỉnh thoảng, mẹ lau mồ hôi cho hai anh em. 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 lên đến đỉnh núi, hai anh em vui sướng hét vang.</a:t>
            </a:r>
          </a:p>
          <a:p>
            <a:pPr marL="0" indent="0" algn="r">
              <a:buNone/>
            </a:pP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(Lâm Anh)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1FB0B-2611-4404-A586-6B6A7CC6C30C}"/>
              </a:ext>
            </a:extLst>
          </p:cNvPr>
          <p:cNvSpPr txBox="1"/>
          <p:nvPr/>
        </p:nvSpPr>
        <p:spPr>
          <a:xfrm>
            <a:off x="2996160" y="88971"/>
            <a:ext cx="387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4607891-FE73-4E0D-97CD-4A0564BD8F03}"/>
              </a:ext>
            </a:extLst>
          </p:cNvPr>
          <p:cNvSpPr txBox="1"/>
          <p:nvPr/>
        </p:nvSpPr>
        <p:spPr>
          <a:xfrm>
            <a:off x="301337" y="915493"/>
            <a:ext cx="8702516" cy="1387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mẹ cho Nam và Đức đi chơi núi.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trước, mẹ thức khuya để chuẩn bị quần áo, thức ăn, nước uống, và cả tuýp thuốc chống côn trùng. 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C22C24-1737-49A9-8A94-E96137B1632A}"/>
              </a:ext>
            </a:extLst>
          </p:cNvPr>
          <p:cNvSpPr txBox="1"/>
          <p:nvPr/>
        </p:nvSpPr>
        <p:spPr>
          <a:xfrm>
            <a:off x="207819" y="2413189"/>
            <a:ext cx="8702515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sau, khi mặt trời lên, cả nhà đã tới chân núi.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và Đức thích thú, đùa nhau huỳnh huỵch. 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Càng lên cao, đường càng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dốc và khúc khuỷu, bố phải cõng Đức.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Thỉnh thoảng, mẹ lau mồ hôi cho hai anh em. </a:t>
            </a:r>
          </a:p>
          <a:p>
            <a:pPr marL="0" indent="0" algn="just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Lúc lên đến đỉnh núi, hai anh em vui sướng hét vang.</a:t>
            </a:r>
          </a:p>
          <a:p>
            <a:pPr marL="0" indent="0" algn="r">
              <a:buNone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(Lâm Anh)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89191C-CDDF-405E-8B63-CED0B7F134F0}"/>
              </a:ext>
            </a:extLst>
          </p:cNvPr>
          <p:cNvSpPr txBox="1"/>
          <p:nvPr/>
        </p:nvSpPr>
        <p:spPr>
          <a:xfrm>
            <a:off x="3158617" y="355514"/>
            <a:ext cx="3139313" cy="52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241;p6">
            <a:extLst>
              <a:ext uri="{FF2B5EF4-FFF2-40B4-BE49-F238E27FC236}">
                <a16:creationId xmlns:a16="http://schemas.microsoft.com/office/drawing/2014/main" id="{9FB5D12B-BCDF-4CE6-AC6A-0D0CBD3A1208}"/>
              </a:ext>
            </a:extLst>
          </p:cNvPr>
          <p:cNvSpPr/>
          <p:nvPr/>
        </p:nvSpPr>
        <p:spPr>
          <a:xfrm>
            <a:off x="498277" y="886561"/>
            <a:ext cx="363699" cy="351461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</a:t>
            </a:r>
            <a:endParaRPr sz="2800" b="1" dirty="0">
              <a:solidFill>
                <a:schemeClr val="lt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" name="Google Shape;242;p6">
            <a:extLst>
              <a:ext uri="{FF2B5EF4-FFF2-40B4-BE49-F238E27FC236}">
                <a16:creationId xmlns:a16="http://schemas.microsoft.com/office/drawing/2014/main" id="{33E4E2A3-9405-4274-92D2-704B45EAB5AB}"/>
              </a:ext>
            </a:extLst>
          </p:cNvPr>
          <p:cNvSpPr/>
          <p:nvPr/>
        </p:nvSpPr>
        <p:spPr>
          <a:xfrm>
            <a:off x="6222216" y="883592"/>
            <a:ext cx="374397" cy="351461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</a:t>
            </a:r>
            <a:endParaRPr sz="2800" b="1" dirty="0">
              <a:solidFill>
                <a:schemeClr val="lt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9" name="Google Shape;243;p6">
            <a:extLst>
              <a:ext uri="{FF2B5EF4-FFF2-40B4-BE49-F238E27FC236}">
                <a16:creationId xmlns:a16="http://schemas.microsoft.com/office/drawing/2014/main" id="{BFE8036D-1908-4D68-8F8A-A213ECA5958E}"/>
              </a:ext>
            </a:extLst>
          </p:cNvPr>
          <p:cNvSpPr/>
          <p:nvPr/>
        </p:nvSpPr>
        <p:spPr>
          <a:xfrm>
            <a:off x="396759" y="2372151"/>
            <a:ext cx="363699" cy="351461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3</a:t>
            </a:r>
            <a:endParaRPr sz="2800" b="1" dirty="0">
              <a:solidFill>
                <a:schemeClr val="lt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" name="Google Shape;244;p6">
            <a:extLst>
              <a:ext uri="{FF2B5EF4-FFF2-40B4-BE49-F238E27FC236}">
                <a16:creationId xmlns:a16="http://schemas.microsoft.com/office/drawing/2014/main" id="{2633F18E-9E8C-4FD8-A89C-10E3CD955838}"/>
              </a:ext>
            </a:extLst>
          </p:cNvPr>
          <p:cNvSpPr/>
          <p:nvPr/>
        </p:nvSpPr>
        <p:spPr>
          <a:xfrm>
            <a:off x="25969" y="2653592"/>
            <a:ext cx="363700" cy="351461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4</a:t>
            </a:r>
            <a:endParaRPr sz="2800" b="1" dirty="0">
              <a:solidFill>
                <a:schemeClr val="lt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245;p6">
            <a:extLst>
              <a:ext uri="{FF2B5EF4-FFF2-40B4-BE49-F238E27FC236}">
                <a16:creationId xmlns:a16="http://schemas.microsoft.com/office/drawing/2014/main" id="{0DCFCDBF-A123-412F-9D85-0D4AAB91ED29}"/>
              </a:ext>
            </a:extLst>
          </p:cNvPr>
          <p:cNvSpPr/>
          <p:nvPr/>
        </p:nvSpPr>
        <p:spPr>
          <a:xfrm>
            <a:off x="7599583" y="2846194"/>
            <a:ext cx="402326" cy="348127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5</a:t>
            </a:r>
            <a:endParaRPr sz="2800" b="1" dirty="0">
              <a:solidFill>
                <a:schemeClr val="lt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246;p6">
            <a:extLst>
              <a:ext uri="{FF2B5EF4-FFF2-40B4-BE49-F238E27FC236}">
                <a16:creationId xmlns:a16="http://schemas.microsoft.com/office/drawing/2014/main" id="{0802FF82-BC16-4395-A126-262AB1B6C3CC}"/>
              </a:ext>
            </a:extLst>
          </p:cNvPr>
          <p:cNvSpPr/>
          <p:nvPr/>
        </p:nvSpPr>
        <p:spPr>
          <a:xfrm>
            <a:off x="1036929" y="3691722"/>
            <a:ext cx="402325" cy="348127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</a:t>
            </a:r>
            <a:endParaRPr sz="2800" b="1" dirty="0">
              <a:solidFill>
                <a:schemeClr val="lt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247;p6">
            <a:extLst>
              <a:ext uri="{FF2B5EF4-FFF2-40B4-BE49-F238E27FC236}">
                <a16:creationId xmlns:a16="http://schemas.microsoft.com/office/drawing/2014/main" id="{9496168A-3E9A-448C-8FB5-99EB69A62A11}"/>
              </a:ext>
            </a:extLst>
          </p:cNvPr>
          <p:cNvSpPr/>
          <p:nvPr/>
        </p:nvSpPr>
        <p:spPr>
          <a:xfrm>
            <a:off x="377794" y="4170226"/>
            <a:ext cx="363699" cy="351461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7</a:t>
            </a:r>
            <a:endParaRPr sz="2800" b="1" dirty="0">
              <a:solidFill>
                <a:schemeClr val="lt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13304" y="1816925"/>
            <a:ext cx="17296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69284" y="2265200"/>
            <a:ext cx="15724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41670" y="3323112"/>
            <a:ext cx="20928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85834" y="3752017"/>
            <a:ext cx="19026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0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EA159B-5F72-4485-8C3A-85A199FB38A5}"/>
              </a:ext>
            </a:extLst>
          </p:cNvPr>
          <p:cNvSpPr txBox="1"/>
          <p:nvPr/>
        </p:nvSpPr>
        <p:spPr>
          <a:xfrm>
            <a:off x="666611" y="1501137"/>
            <a:ext cx="768953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Bố </a:t>
            </a:r>
            <a:r>
              <a:rPr lang="vi-VN" sz="32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 Nam và </a:t>
            </a:r>
            <a:r>
              <a:rPr lang="vi-VN" sz="32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lang="en-US" sz="32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 chơi núi. </a:t>
            </a:r>
            <a:endParaRPr lang="en-US" sz="32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0DA0E1-90C0-45A3-B933-4ED38B213C59}"/>
              </a:ext>
            </a:extLst>
          </p:cNvPr>
          <p:cNvSpPr txBox="1"/>
          <p:nvPr/>
        </p:nvSpPr>
        <p:spPr>
          <a:xfrm>
            <a:off x="542974" y="2078723"/>
            <a:ext cx="834518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chemeClr val="accent5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Hôm trước, </a:t>
            </a:r>
            <a:r>
              <a:rPr lang="en-US" sz="3200" b="1" dirty="0" smtClean="0">
                <a:solidFill>
                  <a:schemeClr val="accent5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smtClean="0">
                <a:solidFill>
                  <a:schemeClr val="accent5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mẹ </a:t>
            </a:r>
            <a:r>
              <a:rPr lang="vi-VN" sz="3200" b="1" dirty="0">
                <a:solidFill>
                  <a:schemeClr val="accent5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thức </a:t>
            </a:r>
            <a:r>
              <a:rPr lang="vi-VN" sz="3200" b="1" dirty="0" smtClean="0">
                <a:solidFill>
                  <a:schemeClr val="accent5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lang="en-US" sz="3200" b="1" dirty="0" smtClean="0">
                <a:solidFill>
                  <a:schemeClr val="accent5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smtClean="0">
                <a:solidFill>
                  <a:schemeClr val="accent5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chemeClr val="accent5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để chuẩn bị quần áo, </a:t>
            </a:r>
            <a:r>
              <a:rPr lang="en-US" sz="3200" b="1" dirty="0" smtClean="0">
                <a:solidFill>
                  <a:schemeClr val="accent5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smtClean="0">
                <a:solidFill>
                  <a:schemeClr val="accent5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thức </a:t>
            </a:r>
            <a:r>
              <a:rPr lang="vi-VN" sz="3200" b="1" dirty="0">
                <a:solidFill>
                  <a:schemeClr val="accent5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ăn, nước uống</a:t>
            </a:r>
            <a:r>
              <a:rPr lang="vi-VN" sz="3200" b="1">
                <a:solidFill>
                  <a:schemeClr val="accent5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b="1" smtClean="0">
                <a:solidFill>
                  <a:schemeClr val="accent5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 </a:t>
            </a:r>
            <a:r>
              <a:rPr lang="vi-VN" sz="3200" b="1" dirty="0">
                <a:solidFill>
                  <a:schemeClr val="accent5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 tuýp thuốc chống côn trùng. </a:t>
            </a:r>
            <a:endParaRPr lang="en-US" sz="3200" b="1" dirty="0">
              <a:solidFill>
                <a:schemeClr val="accent5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EE87988-05C5-4463-A65C-8027CEC63875}"/>
              </a:ext>
            </a:extLst>
          </p:cNvPr>
          <p:cNvCxnSpPr>
            <a:cxnSpLocks/>
          </p:cNvCxnSpPr>
          <p:nvPr/>
        </p:nvCxnSpPr>
        <p:spPr>
          <a:xfrm flipH="1">
            <a:off x="1973003" y="1619669"/>
            <a:ext cx="99060" cy="386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179FC6-6196-4BFC-BF59-96A28E4BB61A}"/>
              </a:ext>
            </a:extLst>
          </p:cNvPr>
          <p:cNvCxnSpPr>
            <a:cxnSpLocks/>
          </p:cNvCxnSpPr>
          <p:nvPr/>
        </p:nvCxnSpPr>
        <p:spPr>
          <a:xfrm flipH="1">
            <a:off x="1211272" y="2610112"/>
            <a:ext cx="127324" cy="4253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82EE7E-E721-4F4A-AE92-4009ABBB8EF4}"/>
              </a:ext>
            </a:extLst>
          </p:cNvPr>
          <p:cNvCxnSpPr>
            <a:cxnSpLocks/>
          </p:cNvCxnSpPr>
          <p:nvPr/>
        </p:nvCxnSpPr>
        <p:spPr>
          <a:xfrm flipH="1">
            <a:off x="4954386" y="1609922"/>
            <a:ext cx="141339" cy="386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070011-B169-4E86-8571-0E6FEFEE99E5}"/>
              </a:ext>
            </a:extLst>
          </p:cNvPr>
          <p:cNvCxnSpPr>
            <a:cxnSpLocks/>
          </p:cNvCxnSpPr>
          <p:nvPr/>
        </p:nvCxnSpPr>
        <p:spPr>
          <a:xfrm flipH="1">
            <a:off x="5530222" y="2211936"/>
            <a:ext cx="113430" cy="359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4C108A-5F6C-4AEB-9F2E-80BF6FCE86A5}"/>
              </a:ext>
            </a:extLst>
          </p:cNvPr>
          <p:cNvCxnSpPr>
            <a:cxnSpLocks/>
          </p:cNvCxnSpPr>
          <p:nvPr/>
        </p:nvCxnSpPr>
        <p:spPr>
          <a:xfrm flipH="1">
            <a:off x="3111500" y="2639605"/>
            <a:ext cx="141007" cy="4300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953D54-3A2E-45D9-8B7B-F480F9DC02F1}"/>
              </a:ext>
            </a:extLst>
          </p:cNvPr>
          <p:cNvCxnSpPr>
            <a:cxnSpLocks/>
          </p:cNvCxnSpPr>
          <p:nvPr/>
        </p:nvCxnSpPr>
        <p:spPr>
          <a:xfrm flipH="1">
            <a:off x="2677761" y="2235968"/>
            <a:ext cx="126764" cy="382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2F6F5E-7314-4F30-A072-2030D8023BC5}"/>
              </a:ext>
            </a:extLst>
          </p:cNvPr>
          <p:cNvCxnSpPr>
            <a:cxnSpLocks/>
          </p:cNvCxnSpPr>
          <p:nvPr/>
        </p:nvCxnSpPr>
        <p:spPr>
          <a:xfrm flipH="1">
            <a:off x="5366800" y="2676059"/>
            <a:ext cx="179279" cy="461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B73D932-4583-4B84-9EFD-06B50C787BFE}"/>
              </a:ext>
            </a:extLst>
          </p:cNvPr>
          <p:cNvSpPr txBox="1"/>
          <p:nvPr/>
        </p:nvSpPr>
        <p:spPr>
          <a:xfrm>
            <a:off x="666612" y="3601727"/>
            <a:ext cx="768953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vi-VN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Càng lên cao, đường càng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dốc</a:t>
            </a:r>
            <a:r>
              <a:rPr lang="en-US" sz="3200" b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 </a:t>
            </a:r>
            <a:r>
              <a:rPr lang="vi-VN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khúc khuỷu</a:t>
            </a:r>
            <a:r>
              <a:rPr lang="vi-VN" sz="32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32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bố phải cõng Đức.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B6C74B-17D4-461A-AE5A-36D84318575E}"/>
              </a:ext>
            </a:extLst>
          </p:cNvPr>
          <p:cNvSpPr txBox="1"/>
          <p:nvPr/>
        </p:nvSpPr>
        <p:spPr>
          <a:xfrm>
            <a:off x="2375065" y="608946"/>
            <a:ext cx="4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E612FCC-89A1-4D9C-86A6-41024B3039D4}"/>
              </a:ext>
            </a:extLst>
          </p:cNvPr>
          <p:cNvCxnSpPr>
            <a:cxnSpLocks/>
          </p:cNvCxnSpPr>
          <p:nvPr/>
        </p:nvCxnSpPr>
        <p:spPr>
          <a:xfrm flipH="1">
            <a:off x="3387747" y="3648383"/>
            <a:ext cx="99060" cy="386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4C36027-71B1-46C8-AF4E-0D26A4E49E65}"/>
              </a:ext>
            </a:extLst>
          </p:cNvPr>
          <p:cNvCxnSpPr>
            <a:cxnSpLocks/>
          </p:cNvCxnSpPr>
          <p:nvPr/>
        </p:nvCxnSpPr>
        <p:spPr>
          <a:xfrm flipH="1">
            <a:off x="2018934" y="4177829"/>
            <a:ext cx="74849" cy="386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B0E11F9-510F-4E1C-A3D7-7F9DFCC8A842}"/>
              </a:ext>
            </a:extLst>
          </p:cNvPr>
          <p:cNvCxnSpPr>
            <a:cxnSpLocks/>
          </p:cNvCxnSpPr>
          <p:nvPr/>
        </p:nvCxnSpPr>
        <p:spPr>
          <a:xfrm flipH="1">
            <a:off x="6578168" y="3710385"/>
            <a:ext cx="99060" cy="386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0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B3AA6D-B754-4DCB-A2B0-5EE9FA500437}"/>
              </a:ext>
            </a:extLst>
          </p:cNvPr>
          <p:cNvSpPr txBox="1"/>
          <p:nvPr/>
        </p:nvSpPr>
        <p:spPr>
          <a:xfrm>
            <a:off x="2999409" y="213885"/>
            <a:ext cx="3120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32221-133C-4763-A818-A45F2FF6F3CC}"/>
              </a:ext>
            </a:extLst>
          </p:cNvPr>
          <p:cNvSpPr txBox="1"/>
          <p:nvPr/>
        </p:nvSpPr>
        <p:spPr>
          <a:xfrm>
            <a:off x="465973" y="702562"/>
            <a:ext cx="81086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    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Bố mẹ cho Nam và Đức đi chơi núi. Hôm trước, mẹ thức khuya để chuẩn bị quần áo, thức ăn, nước uống, và cả tuýp thuốc chống côn trùng.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-Rounded" panose="020B0500000000000000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1EEFC5-CBD9-4230-8DA6-FB510A9B0022}"/>
              </a:ext>
            </a:extLst>
          </p:cNvPr>
          <p:cNvSpPr txBox="1"/>
          <p:nvPr/>
        </p:nvSpPr>
        <p:spPr>
          <a:xfrm>
            <a:off x="388620" y="2031003"/>
            <a:ext cx="845849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Hôm sau, khi mặt trời lên, cả nhà đã tới chân núi. Nam và Đức thích thú, đùa nhau huỳnh huỵch. Càng lên cao, đường càng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dốc và khúc khuỷu, bố phải cõng Đức. Thỉnh thoảng, mẹ lau mồ hôi cho hai anh em. 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   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Lúc lên đến đỉnh núi, hai anh em vui sướng hét vang.</a:t>
            </a:r>
          </a:p>
          <a:p>
            <a:pPr marL="0" indent="0" algn="r">
              <a:buNone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(Lâm Anh)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-Rounded" panose="020B0500000000000000" charset="0"/>
              <a:cs typeface="Times New Roman" pitchFamily="18" charset="0"/>
            </a:endParaRPr>
          </a:p>
        </p:txBody>
      </p:sp>
      <p:sp>
        <p:nvSpPr>
          <p:cNvPr id="8" name="Google Shape;253;p7">
            <a:extLst>
              <a:ext uri="{FF2B5EF4-FFF2-40B4-BE49-F238E27FC236}">
                <a16:creationId xmlns:a16="http://schemas.microsoft.com/office/drawing/2014/main" id="{C34E318A-A609-492B-8313-05D322631BB4}"/>
              </a:ext>
            </a:extLst>
          </p:cNvPr>
          <p:cNvSpPr/>
          <p:nvPr/>
        </p:nvSpPr>
        <p:spPr>
          <a:xfrm>
            <a:off x="646726" y="738187"/>
            <a:ext cx="361507" cy="31867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</a:t>
            </a:r>
            <a:endParaRPr sz="2800" b="1">
              <a:solidFill>
                <a:schemeClr val="lt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9" name="Google Shape;254;p7">
            <a:extLst>
              <a:ext uri="{FF2B5EF4-FFF2-40B4-BE49-F238E27FC236}">
                <a16:creationId xmlns:a16="http://schemas.microsoft.com/office/drawing/2014/main" id="{7B547F78-B344-45E0-9C88-BCF1437FA80F}"/>
              </a:ext>
            </a:extLst>
          </p:cNvPr>
          <p:cNvSpPr/>
          <p:nvPr/>
        </p:nvSpPr>
        <p:spPr>
          <a:xfrm>
            <a:off x="560976" y="2065737"/>
            <a:ext cx="361507" cy="31187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</a:t>
            </a:r>
            <a:endParaRPr sz="2800" b="1" dirty="0">
              <a:solidFill>
                <a:schemeClr val="lt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10" name="Google Shape;243;p6">
            <a:extLst>
              <a:ext uri="{FF2B5EF4-FFF2-40B4-BE49-F238E27FC236}">
                <a16:creationId xmlns:a16="http://schemas.microsoft.com/office/drawing/2014/main" id="{1AB0905B-A5A6-4E84-BA00-7ED0F9E703E3}"/>
              </a:ext>
            </a:extLst>
          </p:cNvPr>
          <p:cNvSpPr/>
          <p:nvPr/>
        </p:nvSpPr>
        <p:spPr>
          <a:xfrm>
            <a:off x="551936" y="3800718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3</a:t>
            </a:r>
            <a:endParaRPr sz="2800" b="1" dirty="0">
              <a:solidFill>
                <a:schemeClr val="lt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594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8">
            <a:extLst>
              <a:ext uri="{FF2B5EF4-FFF2-40B4-BE49-F238E27FC236}">
                <a16:creationId xmlns:a16="http://schemas.microsoft.com/office/drawing/2014/main" id="{93B556E5-3CCA-434D-9828-45B80BD538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7884" y="300553"/>
            <a:ext cx="4732020" cy="3348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8C8E7B-026E-406F-AEAD-FAD6CDFEFF92}"/>
              </a:ext>
            </a:extLst>
          </p:cNvPr>
          <p:cNvSpPr txBox="1"/>
          <p:nvPr/>
        </p:nvSpPr>
        <p:spPr>
          <a:xfrm>
            <a:off x="2571750" y="1702981"/>
            <a:ext cx="3806190" cy="73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ýp dưỡng ẩm Vaseline Pure (10g) – Thuốc Bà Ty">
            <a:extLst>
              <a:ext uri="{FF2B5EF4-FFF2-40B4-BE49-F238E27FC236}">
                <a16:creationId xmlns:a16="http://schemas.microsoft.com/office/drawing/2014/main" id="{7BEAC9BF-8701-4110-A020-EB1ECD110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32" y="697230"/>
            <a:ext cx="2143125" cy="318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stu S (tuýp) - Thuốc điều trị bệnh trĩ hiệu quả">
            <a:extLst>
              <a:ext uri="{FF2B5EF4-FFF2-40B4-BE49-F238E27FC236}">
                <a16:creationId xmlns:a16="http://schemas.microsoft.com/office/drawing/2014/main" id="{327BD738-46B8-4880-A5D6-71DDC3A4C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00" y="948690"/>
            <a:ext cx="2858452" cy="285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F854E1-A96B-4634-AF64-6F0705DAC224}"/>
              </a:ext>
            </a:extLst>
          </p:cNvPr>
          <p:cNvSpPr txBox="1"/>
          <p:nvPr/>
        </p:nvSpPr>
        <p:spPr>
          <a:xfrm>
            <a:off x="1501044" y="3842384"/>
            <a:ext cx="678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Tuýp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thuốc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ống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thuốc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30" name="Picture 6" descr="Beprosone ointment ( Hộp 1 tuýp 15g) - Nhà thuốc Thái Dương">
            <a:extLst>
              <a:ext uri="{FF2B5EF4-FFF2-40B4-BE49-F238E27FC236}">
                <a16:creationId xmlns:a16="http://schemas.microsoft.com/office/drawing/2014/main" id="{952D6EA7-8BA7-4C6E-B6F9-C2767A21C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1" y="1075373"/>
            <a:ext cx="2858452" cy="26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1B3BB7-C709-43CC-9064-9E6B34FBF151}"/>
              </a:ext>
            </a:extLst>
          </p:cNvPr>
          <p:cNvSpPr/>
          <p:nvPr/>
        </p:nvSpPr>
        <p:spPr>
          <a:xfrm>
            <a:off x="5847399" y="697230"/>
            <a:ext cx="1124901" cy="948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666</Words>
  <Application>Microsoft Office PowerPoint</Application>
  <PresentationFormat>On-screen Show (16:9)</PresentationFormat>
  <Paragraphs>62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Arial-Rounded</vt:lpstr>
      <vt:lpstr>DFPOP1-W9</vt:lpstr>
      <vt:lpstr>宋体</vt:lpstr>
      <vt:lpstr>华康少女文字W5</vt:lpstr>
      <vt:lpstr>Arial</vt:lpstr>
      <vt:lpstr>Calibri</vt:lpstr>
      <vt:lpstr>Times New Roman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Windows User</cp:lastModifiedBy>
  <cp:revision>13</cp:revision>
  <dcterms:created xsi:type="dcterms:W3CDTF">2020-08-13T09:19:08Z</dcterms:created>
  <dcterms:modified xsi:type="dcterms:W3CDTF">2025-04-05T07:24:40Z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