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18"/>
  </p:notesMasterIdLst>
  <p:sldIdLst>
    <p:sldId id="293" r:id="rId3"/>
    <p:sldId id="280" r:id="rId4"/>
    <p:sldId id="281" r:id="rId5"/>
    <p:sldId id="286" r:id="rId6"/>
    <p:sldId id="282" r:id="rId7"/>
    <p:sldId id="260" r:id="rId8"/>
    <p:sldId id="283" r:id="rId9"/>
    <p:sldId id="284" r:id="rId10"/>
    <p:sldId id="285" r:id="rId11"/>
    <p:sldId id="264" r:id="rId12"/>
    <p:sldId id="288" r:id="rId13"/>
    <p:sldId id="289" r:id="rId14"/>
    <p:sldId id="262" r:id="rId15"/>
    <p:sldId id="291" r:id="rId16"/>
    <p:sldId id="29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BE4697-B0C8-4445-8954-5AEE5E86E374}" v="280" dt="2020-08-18T13:30:36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82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ạm Thuỳ" userId="fabf70ec0b7409af" providerId="LiveId" clId="{28BE4697-B0C8-4445-8954-5AEE5E86E374}"/>
    <pc:docChg chg="undo custSel mod addSld delSld modSld sldOrd">
      <pc:chgData name="Linh Phạm Thuỳ" userId="fabf70ec0b7409af" providerId="LiveId" clId="{28BE4697-B0C8-4445-8954-5AEE5E86E374}" dt="2020-08-18T13:30:36.515" v="1438"/>
      <pc:docMkLst>
        <pc:docMk/>
      </pc:docMkLst>
      <pc:sldChg chg="addSp delSp modSp mod delAnim">
        <pc:chgData name="Linh Phạm Thuỳ" userId="fabf70ec0b7409af" providerId="LiveId" clId="{28BE4697-B0C8-4445-8954-5AEE5E86E374}" dt="2020-08-18T10:08:24.687" v="88" actId="2711"/>
        <pc:sldMkLst>
          <pc:docMk/>
          <pc:sldMk cId="0" sldId="256"/>
        </pc:sldMkLst>
        <pc:spChg chg="add mod">
          <ac:chgData name="Linh Phạm Thuỳ" userId="fabf70ec0b7409af" providerId="LiveId" clId="{28BE4697-B0C8-4445-8954-5AEE5E86E374}" dt="2020-08-18T10:08:24.687" v="88" actId="2711"/>
          <ac:spMkLst>
            <pc:docMk/>
            <pc:sldMk cId="0" sldId="256"/>
            <ac:spMk id="2" creationId="{38D043FF-60C3-48C6-92A5-D407C27F4A66}"/>
          </ac:spMkLst>
        </pc:spChg>
        <pc:spChg chg="mod">
          <ac:chgData name="Linh Phạm Thuỳ" userId="fabf70ec0b7409af" providerId="LiveId" clId="{28BE4697-B0C8-4445-8954-5AEE5E86E374}" dt="2020-08-18T10:07:45.994" v="83" actId="1076"/>
          <ac:spMkLst>
            <pc:docMk/>
            <pc:sldMk cId="0" sldId="256"/>
            <ac:spMk id="137" creationId="{00000000-0000-0000-0000-000000000000}"/>
          </ac:spMkLst>
        </pc:spChg>
        <pc:grpChg chg="del">
          <ac:chgData name="Linh Phạm Thuỳ" userId="fabf70ec0b7409af" providerId="LiveId" clId="{28BE4697-B0C8-4445-8954-5AEE5E86E374}" dt="2020-08-18T09:59:26.588" v="0" actId="478"/>
          <ac:grpSpMkLst>
            <pc:docMk/>
            <pc:sldMk cId="0" sldId="256"/>
            <ac:grpSpMk id="121" creationId="{00000000-0000-0000-0000-000000000000}"/>
          </ac:grpSpMkLst>
        </pc:grpChg>
      </pc:sldChg>
      <pc:sldChg chg="modSp">
        <pc:chgData name="Linh Phạm Thuỳ" userId="fabf70ec0b7409af" providerId="LiveId" clId="{28BE4697-B0C8-4445-8954-5AEE5E86E374}" dt="2020-08-18T10:16:14.846" v="92" actId="2711"/>
        <pc:sldMkLst>
          <pc:docMk/>
          <pc:sldMk cId="0" sldId="257"/>
        </pc:sldMkLst>
        <pc:spChg chg="mod">
          <ac:chgData name="Linh Phạm Thuỳ" userId="fabf70ec0b7409af" providerId="LiveId" clId="{28BE4697-B0C8-4445-8954-5AEE5E86E374}" dt="2020-08-18T10:16:14.846" v="92" actId="2711"/>
          <ac:spMkLst>
            <pc:docMk/>
            <pc:sldMk cId="0" sldId="257"/>
            <ac:spMk id="17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0:08:39.887" v="89" actId="2711"/>
          <ac:spMkLst>
            <pc:docMk/>
            <pc:sldMk cId="0" sldId="257"/>
            <ac:spMk id="178" creationId="{00000000-0000-0000-0000-000000000000}"/>
          </ac:spMkLst>
        </pc:spChg>
      </pc:sldChg>
      <pc:sldChg chg="modSp del">
        <pc:chgData name="Linh Phạm Thuỳ" userId="fabf70ec0b7409af" providerId="LiveId" clId="{28BE4697-B0C8-4445-8954-5AEE5E86E374}" dt="2020-08-18T10:18:01.824" v="102" actId="47"/>
        <pc:sldMkLst>
          <pc:docMk/>
          <pc:sldMk cId="0" sldId="258"/>
        </pc:sldMkLst>
        <pc:spChg chg="mod">
          <ac:chgData name="Linh Phạm Thuỳ" userId="fabf70ec0b7409af" providerId="LiveId" clId="{28BE4697-B0C8-4445-8954-5AEE5E86E374}" dt="2020-08-18T10:15:46.606" v="90" actId="2711"/>
          <ac:spMkLst>
            <pc:docMk/>
            <pc:sldMk cId="0" sldId="258"/>
            <ac:spMk id="186" creationId="{00000000-0000-0000-0000-000000000000}"/>
          </ac:spMkLst>
        </pc:spChg>
      </pc:sldChg>
      <pc:sldChg chg="modSp">
        <pc:chgData name="Linh Phạm Thuỳ" userId="fabf70ec0b7409af" providerId="LiveId" clId="{28BE4697-B0C8-4445-8954-5AEE5E86E374}" dt="2020-08-18T13:28:22.003" v="1435" actId="2711"/>
        <pc:sldMkLst>
          <pc:docMk/>
          <pc:sldMk cId="0" sldId="259"/>
        </pc:sldMkLst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8:22.003" v="1435" actId="2711"/>
          <ac:spMkLst>
            <pc:docMk/>
            <pc:sldMk cId="0" sldId="259"/>
            <ac:spMk id="227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22:19.698" v="190" actId="1076"/>
        <pc:sldMkLst>
          <pc:docMk/>
          <pc:sldMk cId="0" sldId="260"/>
        </pc:sldMkLst>
        <pc:spChg chg="add del mod">
          <ac:chgData name="Linh Phạm Thuỳ" userId="fabf70ec0b7409af" providerId="LiveId" clId="{28BE4697-B0C8-4445-8954-5AEE5E86E374}" dt="2020-08-18T12:17:20.315" v="141" actId="21"/>
          <ac:spMkLst>
            <pc:docMk/>
            <pc:sldMk cId="0" sldId="260"/>
            <ac:spMk id="4" creationId="{BA8AC73F-A0CC-45DF-B57A-0641F18FB585}"/>
          </ac:spMkLst>
        </pc:spChg>
        <pc:spChg chg="add mod">
          <ac:chgData name="Linh Phạm Thuỳ" userId="fabf70ec0b7409af" providerId="LiveId" clId="{28BE4697-B0C8-4445-8954-5AEE5E86E374}" dt="2020-08-18T12:22:19.698" v="190" actId="1076"/>
          <ac:spMkLst>
            <pc:docMk/>
            <pc:sldMk cId="0" sldId="260"/>
            <ac:spMk id="8" creationId="{14336D56-8F04-4F46-AB8D-DEC2FE877A59}"/>
          </ac:spMkLst>
        </pc:spChg>
        <pc:picChg chg="del">
          <ac:chgData name="Linh Phạm Thuỳ" userId="fabf70ec0b7409af" providerId="LiveId" clId="{28BE4697-B0C8-4445-8954-5AEE5E86E374}" dt="2020-08-18T10:22:40.358" v="136" actId="478"/>
          <ac:picMkLst>
            <pc:docMk/>
            <pc:sldMk cId="0" sldId="260"/>
            <ac:picMk id="234" creationId="{00000000-0000-0000-0000-000000000000}"/>
          </ac:picMkLst>
        </pc:picChg>
        <pc:picChg chg="add mod">
          <ac:chgData name="Linh Phạm Thuỳ" userId="fabf70ec0b7409af" providerId="LiveId" clId="{28BE4697-B0C8-4445-8954-5AEE5E86E374}" dt="2020-08-18T12:22:15.508" v="189" actId="14100"/>
          <ac:picMkLst>
            <pc:docMk/>
            <pc:sldMk cId="0" sldId="260"/>
            <ac:picMk id="1026" creationId="{0D1F11BD-EB91-4DD9-885F-FE6E4E9C78DB}"/>
          </ac:picMkLst>
        </pc:picChg>
        <pc:picChg chg="add del mod">
          <ac:chgData name="Linh Phạm Thuỳ" userId="fabf70ec0b7409af" providerId="LiveId" clId="{28BE4697-B0C8-4445-8954-5AEE5E86E374}" dt="2020-08-18T12:20:02.745" v="166" actId="478"/>
          <ac:picMkLst>
            <pc:docMk/>
            <pc:sldMk cId="0" sldId="260"/>
            <ac:picMk id="1028" creationId="{B19D30B0-BEA3-42B1-A474-0A25514571CD}"/>
          </ac:picMkLst>
        </pc:picChg>
        <pc:picChg chg="add del mod">
          <ac:chgData name="Linh Phạm Thuỳ" userId="fabf70ec0b7409af" providerId="LiveId" clId="{28BE4697-B0C8-4445-8954-5AEE5E86E374}" dt="2020-08-18T12:22:02.162" v="186" actId="478"/>
          <ac:picMkLst>
            <pc:docMk/>
            <pc:sldMk cId="0" sldId="260"/>
            <ac:picMk id="1030" creationId="{98398DE0-0016-4B56-A5E5-406598AD29DA}"/>
          </ac:picMkLst>
        </pc:picChg>
      </pc:sldChg>
      <pc:sldChg chg="del">
        <pc:chgData name="Linh Phạm Thuỳ" userId="fabf70ec0b7409af" providerId="LiveId" clId="{28BE4697-B0C8-4445-8954-5AEE5E86E374}" dt="2020-08-18T12:37:31.306" v="286" actId="47"/>
        <pc:sldMkLst>
          <pc:docMk/>
          <pc:sldMk cId="0" sldId="261"/>
        </pc:sldMkLst>
      </pc:sldChg>
      <pc:sldChg chg="del">
        <pc:chgData name="Linh Phạm Thuỳ" userId="fabf70ec0b7409af" providerId="LiveId" clId="{28BE4697-B0C8-4445-8954-5AEE5E86E374}" dt="2020-08-18T12:37:34.331" v="287" actId="47"/>
        <pc:sldMkLst>
          <pc:docMk/>
          <pc:sldMk cId="0" sldId="262"/>
        </pc:sldMkLst>
      </pc:sldChg>
      <pc:sldChg chg="modSp add mod setBg">
        <pc:chgData name="Linh Phạm Thuỳ" userId="fabf70ec0b7409af" providerId="LiveId" clId="{28BE4697-B0C8-4445-8954-5AEE5E86E374}" dt="2020-08-18T12:51:23.256" v="462" actId="2711"/>
        <pc:sldMkLst>
          <pc:docMk/>
          <pc:sldMk cId="775881999" sldId="262"/>
        </pc:sldMkLst>
        <pc:spChg chg="mod">
          <ac:chgData name="Linh Phạm Thuỳ" userId="fabf70ec0b7409af" providerId="LiveId" clId="{28BE4697-B0C8-4445-8954-5AEE5E86E374}" dt="2020-08-18T12:51:01.742" v="459" actId="14100"/>
          <ac:spMkLst>
            <pc:docMk/>
            <pc:sldMk cId="775881999" sldId="262"/>
            <ac:spMk id="2" creationId="{04C123B4-DDA6-498D-BA5F-9044DBA04D60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8" creationId="{7A463EFB-46D9-429E-88B9-74E55594DA9F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1" creationId="{9C705AB1-22C7-4CC7-B901-B87C5D30D1F5}"/>
          </ac:spMkLst>
        </pc:spChg>
        <pc:spChg chg="mod">
          <ac:chgData name="Linh Phạm Thuỳ" userId="fabf70ec0b7409af" providerId="LiveId" clId="{28BE4697-B0C8-4445-8954-5AEE5E86E374}" dt="2020-08-18T12:51:23.256" v="462" actId="2711"/>
          <ac:spMkLst>
            <pc:docMk/>
            <pc:sldMk cId="775881999" sldId="262"/>
            <ac:spMk id="14" creationId="{B6DBEBE7-96BA-4228-B214-6682C9E58BCC}"/>
          </ac:spMkLst>
        </pc:sp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5" creationId="{C06ED435-0DE8-4357-B86E-4568CA18480A}"/>
          </ac:picMkLst>
        </pc:picChg>
        <pc:picChg chg="mod">
          <ac:chgData name="Linh Phạm Thuỳ" userId="fabf70ec0b7409af" providerId="LiveId" clId="{28BE4697-B0C8-4445-8954-5AEE5E86E374}" dt="2020-08-18T12:51:23.256" v="462" actId="2711"/>
          <ac:picMkLst>
            <pc:docMk/>
            <pc:sldMk cId="775881999" sldId="262"/>
            <ac:picMk id="7" creationId="{25FD4AE1-B9EB-487F-8A02-16FDFBBB37ED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0" creationId="{D7B42C5F-96A1-431C-87F8-AE1487E09937}"/>
          </ac:picMkLst>
        </pc:picChg>
        <pc:picChg chg="mod">
          <ac:chgData name="Linh Phạm Thuỳ" userId="fabf70ec0b7409af" providerId="LiveId" clId="{28BE4697-B0C8-4445-8954-5AEE5E86E374}" dt="2020-08-18T12:51:01.742" v="459" actId="14100"/>
          <ac:picMkLst>
            <pc:docMk/>
            <pc:sldMk cId="775881999" sldId="262"/>
            <ac:picMk id="13" creationId="{171C1AC0-DED1-4166-951D-5E149CF6B93F}"/>
          </ac:picMkLst>
        </pc:picChg>
      </pc:sldChg>
      <pc:sldChg chg="modSp mod">
        <pc:chgData name="Linh Phạm Thuỳ" userId="fabf70ec0b7409af" providerId="LiveId" clId="{28BE4697-B0C8-4445-8954-5AEE5E86E374}" dt="2020-08-18T12:38:36.131" v="313" actId="20577"/>
        <pc:sldMkLst>
          <pc:docMk/>
          <pc:sldMk cId="0" sldId="263"/>
        </pc:sldMkLst>
        <pc:spChg chg="mod">
          <ac:chgData name="Linh Phạm Thuỳ" userId="fabf70ec0b7409af" providerId="LiveId" clId="{28BE4697-B0C8-4445-8954-5AEE5E86E374}" dt="2020-08-18T12:38:36.131" v="313" actId="20577"/>
          <ac:spMkLst>
            <pc:docMk/>
            <pc:sldMk cId="0" sldId="263"/>
            <ac:spMk id="295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37:44.956" v="289" actId="1076"/>
          <ac:spMkLst>
            <pc:docMk/>
            <pc:sldMk cId="0" sldId="263"/>
            <ac:spMk id="296" creationId="{00000000-0000-0000-0000-000000000000}"/>
          </ac:spMkLst>
        </pc:spChg>
      </pc:sldChg>
      <pc:sldChg chg="addSp delSp modSp mod delAnim modAnim">
        <pc:chgData name="Linh Phạm Thuỳ" userId="fabf70ec0b7409af" providerId="LiveId" clId="{28BE4697-B0C8-4445-8954-5AEE5E86E374}" dt="2020-08-18T12:44:33.508" v="357" actId="21"/>
        <pc:sldMkLst>
          <pc:docMk/>
          <pc:sldMk cId="0" sldId="264"/>
        </pc:sldMkLst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1" creationId="{D25BE53F-E121-4E26-A6F1-4298923E9302}"/>
          </ac:spMkLst>
        </pc:spChg>
        <pc:spChg chg="mod">
          <ac:chgData name="Linh Phạm Thuỳ" userId="fabf70ec0b7409af" providerId="LiveId" clId="{28BE4697-B0C8-4445-8954-5AEE5E86E374}" dt="2020-08-18T12:40:36.989" v="329"/>
          <ac:spMkLst>
            <pc:docMk/>
            <pc:sldMk cId="0" sldId="264"/>
            <ac:spMk id="14" creationId="{06D4813C-817B-40F3-8E27-8D250C91449E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5" creationId="{95D3F5E8-F887-40A8-9307-B69FB57FCE5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6" creationId="{3A923186-1EBC-4B34-83A2-52D0BCA8AB2F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7" creationId="{DA4CBD71-41E2-4145-8C88-F7371EAA7D58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8" creationId="{1C612934-BA87-4D24-972A-5B4076C5C220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19" creationId="{FE597A68-C1BB-4965-9FA9-0B207463D226}"/>
          </ac:spMkLst>
        </pc:spChg>
        <pc:spChg chg="mod">
          <ac:chgData name="Linh Phạm Thuỳ" userId="fabf70ec0b7409af" providerId="LiveId" clId="{28BE4697-B0C8-4445-8954-5AEE5E86E374}" dt="2020-08-18T12:43:36.093" v="344" actId="1076"/>
          <ac:spMkLst>
            <pc:docMk/>
            <pc:sldMk cId="0" sldId="264"/>
            <ac:spMk id="22" creationId="{B64D3302-B4AB-4BA2-9A66-E74D46F3261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3" creationId="{D69EF971-1C94-4905-98A3-F4A3CE7C5333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4" creationId="{63FAD18C-5F69-43CD-8C56-86E94F2428D7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5" creationId="{8FB62AE1-0CF3-422A-A564-37423BE46BD1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6" creationId="{3E7B66AE-58A2-4394-98D6-634905360135}"/>
          </ac:spMkLst>
        </pc:spChg>
        <pc:spChg chg="add del mod">
          <ac:chgData name="Linh Phạm Thuỳ" userId="fabf70ec0b7409af" providerId="LiveId" clId="{28BE4697-B0C8-4445-8954-5AEE5E86E374}" dt="2020-08-18T12:44:33.508" v="357" actId="21"/>
          <ac:spMkLst>
            <pc:docMk/>
            <pc:sldMk cId="0" sldId="264"/>
            <ac:spMk id="27" creationId="{74493A46-2737-4ED6-B4F1-E89F96A077C7}"/>
          </ac:spMkLst>
        </pc:spChg>
        <pc:spChg chg="del mod">
          <ac:chgData name="Linh Phạm Thuỳ" userId="fabf70ec0b7409af" providerId="LiveId" clId="{28BE4697-B0C8-4445-8954-5AEE5E86E374}" dt="2020-08-18T12:39:21.301" v="320" actId="478"/>
          <ac:spMkLst>
            <pc:docMk/>
            <pc:sldMk cId="0" sldId="264"/>
            <ac:spMk id="304" creationId="{00000000-0000-0000-0000-000000000000}"/>
          </ac:spMkLst>
        </pc:spChg>
        <pc:spChg chg="del mod">
          <ac:chgData name="Linh Phạm Thuỳ" userId="fabf70ec0b7409af" providerId="LiveId" clId="{28BE4697-B0C8-4445-8954-5AEE5E86E374}" dt="2020-08-18T12:39:15.765" v="318" actId="478"/>
          <ac:spMkLst>
            <pc:docMk/>
            <pc:sldMk cId="0" sldId="264"/>
            <ac:spMk id="305" creationId="{00000000-0000-0000-0000-000000000000}"/>
          </ac:spMkLst>
        </pc:spChg>
        <pc:spChg chg="del">
          <ac:chgData name="Linh Phạm Thuỳ" userId="fabf70ec0b7409af" providerId="LiveId" clId="{28BE4697-B0C8-4445-8954-5AEE5E86E374}" dt="2020-08-18T12:39:07.886" v="315" actId="478"/>
          <ac:spMkLst>
            <pc:docMk/>
            <pc:sldMk cId="0" sldId="264"/>
            <ac:spMk id="306" creationId="{00000000-0000-0000-0000-000000000000}"/>
          </ac:spMkLst>
        </pc:spChg>
        <pc:grpChg chg="add mod">
          <ac:chgData name="Linh Phạm Thuỳ" userId="fabf70ec0b7409af" providerId="LiveId" clId="{28BE4697-B0C8-4445-8954-5AEE5E86E374}" dt="2020-08-18T12:44:16.224" v="356" actId="1076"/>
          <ac:grpSpMkLst>
            <pc:docMk/>
            <pc:sldMk cId="0" sldId="264"/>
            <ac:grpSpMk id="9" creationId="{802E5076-7FC3-4FF8-8E7A-029D9ECC4BF9}"/>
          </ac:grpSpMkLst>
        </pc:grpChg>
        <pc:grpChg chg="add mod">
          <ac:chgData name="Linh Phạm Thuỳ" userId="fabf70ec0b7409af" providerId="LiveId" clId="{28BE4697-B0C8-4445-8954-5AEE5E86E374}" dt="2020-08-18T12:44:09.962" v="354" actId="1076"/>
          <ac:grpSpMkLst>
            <pc:docMk/>
            <pc:sldMk cId="0" sldId="264"/>
            <ac:grpSpMk id="12" creationId="{FE7C3961-C622-4062-9619-25E477BAFABE}"/>
          </ac:grpSpMkLst>
        </pc:grpChg>
        <pc:grpChg chg="add mod">
          <ac:chgData name="Linh Phạm Thuỳ" userId="fabf70ec0b7409af" providerId="LiveId" clId="{28BE4697-B0C8-4445-8954-5AEE5E86E374}" dt="2020-08-18T12:44:06.759" v="353" actId="1076"/>
          <ac:grpSpMkLst>
            <pc:docMk/>
            <pc:sldMk cId="0" sldId="264"/>
            <ac:grpSpMk id="20" creationId="{F5CC1034-72C6-473F-AA10-85AA9E70AC4A}"/>
          </ac:grpSpMkLst>
        </pc:grpChg>
        <pc:picChg chg="add mod">
          <ac:chgData name="Linh Phạm Thuỳ" userId="fabf70ec0b7409af" providerId="LiveId" clId="{28BE4697-B0C8-4445-8954-5AEE5E86E374}" dt="2020-08-18T12:42:59.033" v="336" actId="1076"/>
          <ac:picMkLst>
            <pc:docMk/>
            <pc:sldMk cId="0" sldId="264"/>
            <ac:picMk id="2" creationId="{EC004AC5-6F21-42F5-9190-6299BCD3756F}"/>
          </ac:picMkLst>
        </pc:picChg>
        <pc:picChg chg="add mod">
          <ac:chgData name="Linh Phạm Thuỳ" userId="fabf70ec0b7409af" providerId="LiveId" clId="{28BE4697-B0C8-4445-8954-5AEE5E86E374}" dt="2020-08-18T12:44:00.483" v="351" actId="1076"/>
          <ac:picMkLst>
            <pc:docMk/>
            <pc:sldMk cId="0" sldId="264"/>
            <ac:picMk id="8" creationId="{C8B42379-244F-4A6F-97DD-D5CBB821F480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0" creationId="{E5C5EC89-0A45-453D-B505-3DC58A448284}"/>
          </ac:picMkLst>
        </pc:picChg>
        <pc:picChg chg="mod">
          <ac:chgData name="Linh Phạm Thuỳ" userId="fabf70ec0b7409af" providerId="LiveId" clId="{28BE4697-B0C8-4445-8954-5AEE5E86E374}" dt="2020-08-18T12:40:36.989" v="329"/>
          <ac:picMkLst>
            <pc:docMk/>
            <pc:sldMk cId="0" sldId="264"/>
            <ac:picMk id="13" creationId="{E9C89E46-FA53-494C-B84A-92C75EC75B0A}"/>
          </ac:picMkLst>
        </pc:picChg>
        <pc:picChg chg="mod">
          <ac:chgData name="Linh Phạm Thuỳ" userId="fabf70ec0b7409af" providerId="LiveId" clId="{28BE4697-B0C8-4445-8954-5AEE5E86E374}" dt="2020-08-18T12:43:42.046" v="346" actId="1076"/>
          <ac:picMkLst>
            <pc:docMk/>
            <pc:sldMk cId="0" sldId="264"/>
            <ac:picMk id="21" creationId="{19759FA4-E612-4818-932E-FD5D0F3EADE9}"/>
          </ac:picMkLst>
        </pc:picChg>
        <pc:picChg chg="del">
          <ac:chgData name="Linh Phạm Thuỳ" userId="fabf70ec0b7409af" providerId="LiveId" clId="{28BE4697-B0C8-4445-8954-5AEE5E86E374}" dt="2020-08-18T12:39:04.243" v="314" actId="478"/>
          <ac:picMkLst>
            <pc:docMk/>
            <pc:sldMk cId="0" sldId="264"/>
            <ac:picMk id="303" creationId="{00000000-0000-0000-0000-000000000000}"/>
          </ac:picMkLst>
        </pc:picChg>
      </pc:sldChg>
      <pc:sldChg chg="modSp mod">
        <pc:chgData name="Linh Phạm Thuỳ" userId="fabf70ec0b7409af" providerId="LiveId" clId="{28BE4697-B0C8-4445-8954-5AEE5E86E374}" dt="2020-08-18T12:49:24.932" v="449" actId="1076"/>
        <pc:sldMkLst>
          <pc:docMk/>
          <pc:sldMk cId="0" sldId="265"/>
        </pc:sldMkLst>
        <pc:spChg chg="mod">
          <ac:chgData name="Linh Phạm Thuỳ" userId="fabf70ec0b7409af" providerId="LiveId" clId="{28BE4697-B0C8-4445-8954-5AEE5E86E374}" dt="2020-08-18T12:49:24.932" v="449" actId="1076"/>
          <ac:spMkLst>
            <pc:docMk/>
            <pc:sldMk cId="0" sldId="265"/>
            <ac:spMk id="34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49:21.767" v="448" actId="1076"/>
          <ac:spMkLst>
            <pc:docMk/>
            <pc:sldMk cId="0" sldId="265"/>
            <ac:spMk id="347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38:08.388" v="291" actId="1076"/>
          <ac:grpSpMkLst>
            <pc:docMk/>
            <pc:sldMk cId="0" sldId="265"/>
            <ac:grpSpMk id="340" creationId="{00000000-0000-0000-0000-000000000000}"/>
          </ac:grpSpMkLst>
        </pc:grpChg>
        <pc:grpChg chg="mod">
          <ac:chgData name="Linh Phạm Thuỳ" userId="fabf70ec0b7409af" providerId="LiveId" clId="{28BE4697-B0C8-4445-8954-5AEE5E86E374}" dt="2020-08-18T12:49:10.181" v="445" actId="1076"/>
          <ac:grpSpMkLst>
            <pc:docMk/>
            <pc:sldMk cId="0" sldId="265"/>
            <ac:grpSpMk id="343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2:51:47.511" v="464" actId="47"/>
        <pc:sldMkLst>
          <pc:docMk/>
          <pc:sldMk cId="0" sldId="266"/>
        </pc:sldMkLst>
      </pc:sldChg>
      <pc:sldChg chg="del">
        <pc:chgData name="Linh Phạm Thuỳ" userId="fabf70ec0b7409af" providerId="LiveId" clId="{28BE4697-B0C8-4445-8954-5AEE5E86E374}" dt="2020-08-18T12:51:48.600" v="465" actId="47"/>
        <pc:sldMkLst>
          <pc:docMk/>
          <pc:sldMk cId="0" sldId="267"/>
        </pc:sldMkLst>
      </pc:sldChg>
      <pc:sldChg chg="modSp mod ord">
        <pc:chgData name="Linh Phạm Thuỳ" userId="fabf70ec0b7409af" providerId="LiveId" clId="{28BE4697-B0C8-4445-8954-5AEE5E86E374}" dt="2020-08-18T12:55:15.498" v="521"/>
        <pc:sldMkLst>
          <pc:docMk/>
          <pc:sldMk cId="0" sldId="268"/>
        </pc:sldMkLst>
        <pc:spChg chg="mod">
          <ac:chgData name="Linh Phạm Thuỳ" userId="fabf70ec0b7409af" providerId="LiveId" clId="{28BE4697-B0C8-4445-8954-5AEE5E86E374}" dt="2020-08-18T12:52:21.098" v="501" actId="1076"/>
          <ac:spMkLst>
            <pc:docMk/>
            <pc:sldMk cId="0" sldId="268"/>
            <ac:spMk id="404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2:52:16.257" v="498" actId="255"/>
          <ac:spMkLst>
            <pc:docMk/>
            <pc:sldMk cId="0" sldId="268"/>
            <ac:spMk id="405" creationId="{00000000-0000-0000-0000-000000000000}"/>
          </ac:spMkLst>
        </pc:spChg>
        <pc:grpChg chg="mod">
          <ac:chgData name="Linh Phạm Thuỳ" userId="fabf70ec0b7409af" providerId="LiveId" clId="{28BE4697-B0C8-4445-8954-5AEE5E86E374}" dt="2020-08-18T12:52:17.480" v="499" actId="1076"/>
          <ac:grpSpMkLst>
            <pc:docMk/>
            <pc:sldMk cId="0" sldId="268"/>
            <ac:grpSpMk id="401" creationId="{00000000-0000-0000-0000-000000000000}"/>
          </ac:grpSpMkLst>
        </pc:grpChg>
      </pc:sldChg>
      <pc:sldChg chg="del">
        <pc:chgData name="Linh Phạm Thuỳ" userId="fabf70ec0b7409af" providerId="LiveId" clId="{28BE4697-B0C8-4445-8954-5AEE5E86E374}" dt="2020-08-18T13:20:10.739" v="1289" actId="47"/>
        <pc:sldMkLst>
          <pc:docMk/>
          <pc:sldMk cId="0" sldId="269"/>
        </pc:sldMkLst>
      </pc:sldChg>
      <pc:sldChg chg="modSp">
        <pc:chgData name="Linh Phạm Thuỳ" userId="fabf70ec0b7409af" providerId="LiveId" clId="{28BE4697-B0C8-4445-8954-5AEE5E86E374}" dt="2020-08-18T13:22:20.183" v="1345" actId="2711"/>
        <pc:sldMkLst>
          <pc:docMk/>
          <pc:sldMk cId="0" sldId="270"/>
        </pc:sldMkLst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7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2:20.183" v="1345" actId="2711"/>
          <ac:spMkLst>
            <pc:docMk/>
            <pc:sldMk cId="0" sldId="270"/>
            <ac:spMk id="458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4.012" v="1346" actId="47"/>
        <pc:sldMkLst>
          <pc:docMk/>
          <pc:sldMk cId="0" sldId="271"/>
        </pc:sldMkLst>
      </pc:sldChg>
      <pc:sldChg chg="modSp">
        <pc:chgData name="Linh Phạm Thuỳ" userId="fabf70ec0b7409af" providerId="LiveId" clId="{28BE4697-B0C8-4445-8954-5AEE5E86E374}" dt="2020-08-18T13:27:23.855" v="1433" actId="20577"/>
        <pc:sldMkLst>
          <pc:docMk/>
          <pc:sldMk cId="0" sldId="272"/>
        </pc:sldMkLst>
        <pc:spChg chg="mod">
          <ac:chgData name="Linh Phạm Thuỳ" userId="fabf70ec0b7409af" providerId="LiveId" clId="{28BE4697-B0C8-4445-8954-5AEE5E86E374}" dt="2020-08-18T13:27:23.855" v="1433" actId="20577"/>
          <ac:spMkLst>
            <pc:docMk/>
            <pc:sldMk cId="0" sldId="272"/>
            <ac:spMk id="506" creationId="{00000000-0000-0000-0000-000000000000}"/>
          </ac:spMkLst>
        </pc:spChg>
        <pc:spChg chg="mod">
          <ac:chgData name="Linh Phạm Thuỳ" userId="fabf70ec0b7409af" providerId="LiveId" clId="{28BE4697-B0C8-4445-8954-5AEE5E86E374}" dt="2020-08-18T13:27:15.938" v="1415" actId="2711"/>
          <ac:spMkLst>
            <pc:docMk/>
            <pc:sldMk cId="0" sldId="272"/>
            <ac:spMk id="507" creationId="{00000000-0000-0000-0000-000000000000}"/>
          </ac:spMkLst>
        </pc:spChg>
      </pc:sldChg>
      <pc:sldChg chg="del">
        <pc:chgData name="Linh Phạm Thuỳ" userId="fabf70ec0b7409af" providerId="LiveId" clId="{28BE4697-B0C8-4445-8954-5AEE5E86E374}" dt="2020-08-18T13:22:38.563" v="1347" actId="47"/>
        <pc:sldMkLst>
          <pc:docMk/>
          <pc:sldMk cId="0" sldId="273"/>
        </pc:sldMkLst>
      </pc:sldChg>
      <pc:sldChg chg="del">
        <pc:chgData name="Linh Phạm Thuỳ" userId="fabf70ec0b7409af" providerId="LiveId" clId="{28BE4697-B0C8-4445-8954-5AEE5E86E374}" dt="2020-08-18T13:22:39.904" v="1348" actId="47"/>
        <pc:sldMkLst>
          <pc:docMk/>
          <pc:sldMk cId="0" sldId="274"/>
        </pc:sldMkLst>
      </pc:sldChg>
      <pc:sldChg chg="del">
        <pc:chgData name="Linh Phạm Thuỳ" userId="fabf70ec0b7409af" providerId="LiveId" clId="{28BE4697-B0C8-4445-8954-5AEE5E86E374}" dt="2020-08-18T13:22:41.368" v="1349" actId="47"/>
        <pc:sldMkLst>
          <pc:docMk/>
          <pc:sldMk cId="0" sldId="275"/>
        </pc:sldMkLst>
      </pc:sldChg>
      <pc:sldChg chg="del">
        <pc:chgData name="Linh Phạm Thuỳ" userId="fabf70ec0b7409af" providerId="LiveId" clId="{28BE4697-B0C8-4445-8954-5AEE5E86E374}" dt="2020-08-18T13:22:42.298" v="1350" actId="47"/>
        <pc:sldMkLst>
          <pc:docMk/>
          <pc:sldMk cId="0" sldId="276"/>
        </pc:sldMkLst>
      </pc:sldChg>
      <pc:sldChg chg="del">
        <pc:chgData name="Linh Phạm Thuỳ" userId="fabf70ec0b7409af" providerId="LiveId" clId="{28BE4697-B0C8-4445-8954-5AEE5E86E374}" dt="2020-08-18T13:22:42.957" v="1351" actId="47"/>
        <pc:sldMkLst>
          <pc:docMk/>
          <pc:sldMk cId="0" sldId="277"/>
        </pc:sldMkLst>
      </pc:sldChg>
      <pc:sldChg chg="del">
        <pc:chgData name="Linh Phạm Thuỳ" userId="fabf70ec0b7409af" providerId="LiveId" clId="{28BE4697-B0C8-4445-8954-5AEE5E86E374}" dt="2020-08-18T13:22:44.673" v="1352" actId="47"/>
        <pc:sldMkLst>
          <pc:docMk/>
          <pc:sldMk cId="0" sldId="278"/>
        </pc:sldMkLst>
      </pc:sldChg>
      <pc:sldChg chg="del">
        <pc:chgData name="Linh Phạm Thuỳ" userId="fabf70ec0b7409af" providerId="LiveId" clId="{28BE4697-B0C8-4445-8954-5AEE5E86E374}" dt="2020-08-18T13:22:45.403" v="1353" actId="47"/>
        <pc:sldMkLst>
          <pc:docMk/>
          <pc:sldMk cId="0" sldId="279"/>
        </pc:sldMkLst>
      </pc:sldChg>
      <pc:sldChg chg="addSp modSp new mod">
        <pc:chgData name="Linh Phạm Thuỳ" userId="fabf70ec0b7409af" providerId="LiveId" clId="{28BE4697-B0C8-4445-8954-5AEE5E86E374}" dt="2020-08-18T10:17:58.585" v="101" actId="14100"/>
        <pc:sldMkLst>
          <pc:docMk/>
          <pc:sldMk cId="816741664" sldId="280"/>
        </pc:sldMkLst>
        <pc:picChg chg="add mod">
          <ac:chgData name="Linh Phạm Thuỳ" userId="fabf70ec0b7409af" providerId="LiveId" clId="{28BE4697-B0C8-4445-8954-5AEE5E86E374}" dt="2020-08-18T10:17:58.585" v="101" actId="14100"/>
          <ac:picMkLst>
            <pc:docMk/>
            <pc:sldMk cId="816741664" sldId="280"/>
            <ac:picMk id="3" creationId="{963CF2D9-B020-483E-AFFC-8B9A4778DF4C}"/>
          </ac:picMkLst>
        </pc:picChg>
      </pc:sldChg>
      <pc:sldChg chg="addSp delSp modSp new mod ord setBg modClrScheme modAnim chgLayout">
        <pc:chgData name="Linh Phạm Thuỳ" userId="fabf70ec0b7409af" providerId="LiveId" clId="{28BE4697-B0C8-4445-8954-5AEE5E86E374}" dt="2020-08-18T13:28:29.252" v="1436" actId="1076"/>
        <pc:sldMkLst>
          <pc:docMk/>
          <pc:sldMk cId="562430198" sldId="281"/>
        </pc:sldMkLst>
        <pc:spChg chg="add mod">
          <ac:chgData name="Linh Phạm Thuỳ" userId="fabf70ec0b7409af" providerId="LiveId" clId="{28BE4697-B0C8-4445-8954-5AEE5E86E374}" dt="2020-08-18T10:20:52.144" v="113" actId="1076"/>
          <ac:spMkLst>
            <pc:docMk/>
            <pc:sldMk cId="562430198" sldId="281"/>
            <ac:spMk id="6" creationId="{7D796076-2524-44E5-8316-1B73A897211D}"/>
          </ac:spMkLst>
        </pc:spChg>
        <pc:spChg chg="add mod">
          <ac:chgData name="Linh Phạm Thuỳ" userId="fabf70ec0b7409af" providerId="LiveId" clId="{28BE4697-B0C8-4445-8954-5AEE5E86E374}" dt="2020-08-18T10:18:39.430" v="104" actId="26606"/>
          <ac:spMkLst>
            <pc:docMk/>
            <pc:sldMk cId="562430198" sldId="281"/>
            <ac:spMk id="8" creationId="{5C91593C-3C17-4764-A9E1-47007C322508}"/>
          </ac:spMkLst>
        </pc:spChg>
        <pc:picChg chg="add mod">
          <ac:chgData name="Linh Phạm Thuỳ" userId="fabf70ec0b7409af" providerId="LiveId" clId="{28BE4697-B0C8-4445-8954-5AEE5E86E374}" dt="2020-08-18T10:19:24.705" v="108" actId="1076"/>
          <ac:picMkLst>
            <pc:docMk/>
            <pc:sldMk cId="562430198" sldId="281"/>
            <ac:picMk id="2" creationId="{AE107822-7172-483E-B7A9-72FF92EA3B24}"/>
          </ac:picMkLst>
        </pc:picChg>
        <pc:picChg chg="add mod">
          <ac:chgData name="Linh Phạm Thuỳ" userId="fabf70ec0b7409af" providerId="LiveId" clId="{28BE4697-B0C8-4445-8954-5AEE5E86E374}" dt="2020-08-18T10:21:27.302" v="123" actId="1076"/>
          <ac:picMkLst>
            <pc:docMk/>
            <pc:sldMk cId="562430198" sldId="281"/>
            <ac:picMk id="5" creationId="{39A6DE3B-B4EF-45C1-A0BC-B43DF2154B35}"/>
          </ac:picMkLst>
        </pc:picChg>
        <pc:picChg chg="add mod">
          <ac:chgData name="Linh Phạm Thuỳ" userId="fabf70ec0b7409af" providerId="LiveId" clId="{28BE4697-B0C8-4445-8954-5AEE5E86E374}" dt="2020-08-18T10:21:44.477" v="126" actId="1076"/>
          <ac:picMkLst>
            <pc:docMk/>
            <pc:sldMk cId="562430198" sldId="281"/>
            <ac:picMk id="7" creationId="{241836A8-1357-4CE2-AD5B-26DFE4CA3621}"/>
          </ac:picMkLst>
        </pc:picChg>
        <pc:picChg chg="add mod">
          <ac:chgData name="Linh Phạm Thuỳ" userId="fabf70ec0b7409af" providerId="LiveId" clId="{28BE4697-B0C8-4445-8954-5AEE5E86E374}" dt="2020-08-18T13:28:29.252" v="1436" actId="1076"/>
          <ac:picMkLst>
            <pc:docMk/>
            <pc:sldMk cId="562430198" sldId="281"/>
            <ac:picMk id="9" creationId="{0D842638-5E4F-475B-96DD-B74385D444CC}"/>
          </ac:picMkLst>
        </pc:picChg>
        <pc:picChg chg="add del mod">
          <ac:chgData name="Linh Phạm Thuỳ" userId="fabf70ec0b7409af" providerId="LiveId" clId="{28BE4697-B0C8-4445-8954-5AEE5E86E374}" dt="2020-08-18T10:21:15.507" v="119" actId="478"/>
          <ac:picMkLst>
            <pc:docMk/>
            <pc:sldMk cId="562430198" sldId="281"/>
            <ac:picMk id="13" creationId="{F8E20F00-527F-4E50-8449-5D5F67C5F7E6}"/>
          </ac:picMkLst>
        </pc:picChg>
        <pc:cxnChg chg="add mod">
          <ac:chgData name="Linh Phạm Thuỳ" userId="fabf70ec0b7409af" providerId="LiveId" clId="{28BE4697-B0C8-4445-8954-5AEE5E86E374}" dt="2020-08-18T10:22:08.190" v="133" actId="1076"/>
          <ac:cxnSpMkLst>
            <pc:docMk/>
            <pc:sldMk cId="562430198" sldId="281"/>
            <ac:cxnSpMk id="10" creationId="{DE238044-A1F2-4348-BB47-4F03D4161FA6}"/>
          </ac:cxnSpMkLst>
        </pc:cxnChg>
        <pc:cxnChg chg="add mod">
          <ac:chgData name="Linh Phạm Thuỳ" userId="fabf70ec0b7409af" providerId="LiveId" clId="{28BE4697-B0C8-4445-8954-5AEE5E86E374}" dt="2020-08-18T10:21:51.188" v="128" actId="1076"/>
          <ac:cxnSpMkLst>
            <pc:docMk/>
            <pc:sldMk cId="562430198" sldId="281"/>
            <ac:cxnSpMk id="11" creationId="{DC485DFC-394F-4D55-9A43-CC6DBD742C59}"/>
          </ac:cxnSpMkLst>
        </pc:cxnChg>
        <pc:cxnChg chg="add mod">
          <ac:chgData name="Linh Phạm Thuỳ" userId="fabf70ec0b7409af" providerId="LiveId" clId="{28BE4697-B0C8-4445-8954-5AEE5E86E374}" dt="2020-08-18T10:22:15.352" v="135" actId="14100"/>
          <ac:cxnSpMkLst>
            <pc:docMk/>
            <pc:sldMk cId="562430198" sldId="281"/>
            <ac:cxnSpMk id="12" creationId="{475F37BF-B8CC-4CE6-93FC-1330154BC8E2}"/>
          </ac:cxnSpMkLst>
        </pc:cxnChg>
      </pc:sldChg>
      <pc:sldChg chg="addSp modSp new mod modAnim">
        <pc:chgData name="Linh Phạm Thuỳ" userId="fabf70ec0b7409af" providerId="LiveId" clId="{28BE4697-B0C8-4445-8954-5AEE5E86E374}" dt="2020-08-18T12:18:45.121" v="157" actId="1076"/>
        <pc:sldMkLst>
          <pc:docMk/>
          <pc:sldMk cId="2909293267" sldId="282"/>
        </pc:sldMkLst>
        <pc:spChg chg="add mod">
          <ac:chgData name="Linh Phạm Thuỳ" userId="fabf70ec0b7409af" providerId="LiveId" clId="{28BE4697-B0C8-4445-8954-5AEE5E86E374}" dt="2020-08-18T12:18:17.567" v="150" actId="1076"/>
          <ac:spMkLst>
            <pc:docMk/>
            <pc:sldMk cId="2909293267" sldId="282"/>
            <ac:spMk id="2" creationId="{7D8537AE-B216-4AE2-B8B8-4B63618CAD62}"/>
          </ac:spMkLst>
        </pc:spChg>
        <pc:grpChg chg="add mod">
          <ac:chgData name="Linh Phạm Thuỳ" userId="fabf70ec0b7409af" providerId="LiveId" clId="{28BE4697-B0C8-4445-8954-5AEE5E86E374}" dt="2020-08-18T12:18:45.121" v="157" actId="1076"/>
          <ac:grpSpMkLst>
            <pc:docMk/>
            <pc:sldMk cId="2909293267" sldId="282"/>
            <ac:grpSpMk id="3" creationId="{393ABD0A-AC48-47EB-8F55-3AE9EF3C21BC}"/>
          </ac:grpSpMkLst>
        </pc:grpChg>
        <pc:grpChg chg="mod">
          <ac:chgData name="Linh Phạm Thuỳ" userId="fabf70ec0b7409af" providerId="LiveId" clId="{28BE4697-B0C8-4445-8954-5AEE5E86E374}" dt="2020-08-18T12:18:04.435" v="146"/>
          <ac:grpSpMkLst>
            <pc:docMk/>
            <pc:sldMk cId="2909293267" sldId="282"/>
            <ac:grpSpMk id="5" creationId="{2467D9DE-93D6-4B5E-A219-7C493EA8B9B9}"/>
          </ac:grpSpMkLst>
        </pc:grpChg>
        <pc:picChg chg="mod">
          <ac:chgData name="Linh Phạm Thuỳ" userId="fabf70ec0b7409af" providerId="LiveId" clId="{28BE4697-B0C8-4445-8954-5AEE5E86E374}" dt="2020-08-18T12:18:12.454" v="149" actId="1076"/>
          <ac:picMkLst>
            <pc:docMk/>
            <pc:sldMk cId="2909293267" sldId="282"/>
            <ac:picMk id="4" creationId="{CBB74BD6-E4F9-4ED5-A65C-202C20FA1A5C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6" creationId="{0B4D1348-1C6C-4BD1-A134-A54280EA5068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7" creationId="{4984024A-D196-42F2-8FE0-90CAF211E352}"/>
          </ac:picMkLst>
        </pc:picChg>
        <pc:picChg chg="mod">
          <ac:chgData name="Linh Phạm Thuỳ" userId="fabf70ec0b7409af" providerId="LiveId" clId="{28BE4697-B0C8-4445-8954-5AEE5E86E374}" dt="2020-08-18T12:18:04.435" v="146"/>
          <ac:picMkLst>
            <pc:docMk/>
            <pc:sldMk cId="2909293267" sldId="282"/>
            <ac:picMk id="8" creationId="{7F98B65F-BC18-4A3D-86E2-CE560655A779}"/>
          </ac:picMkLst>
        </pc:picChg>
      </pc:sldChg>
      <pc:sldChg chg="addSp modSp new mod modAnim">
        <pc:chgData name="Linh Phạm Thuỳ" userId="fabf70ec0b7409af" providerId="LiveId" clId="{28BE4697-B0C8-4445-8954-5AEE5E86E374}" dt="2020-08-18T12:26:27.237" v="221" actId="1076"/>
        <pc:sldMkLst>
          <pc:docMk/>
          <pc:sldMk cId="3904437530" sldId="283"/>
        </pc:sldMkLst>
        <pc:spChg chg="add mod">
          <ac:chgData name="Linh Phạm Thuỳ" userId="fabf70ec0b7409af" providerId="LiveId" clId="{28BE4697-B0C8-4445-8954-5AEE5E86E374}" dt="2020-08-18T12:26:27.237" v="221" actId="1076"/>
          <ac:spMkLst>
            <pc:docMk/>
            <pc:sldMk cId="3904437530" sldId="283"/>
            <ac:spMk id="2" creationId="{517C964A-8AA2-4ED7-A718-A1B3574B84FB}"/>
          </ac:spMkLst>
        </pc:spChg>
        <pc:picChg chg="add mod">
          <ac:chgData name="Linh Phạm Thuỳ" userId="fabf70ec0b7409af" providerId="LiveId" clId="{28BE4697-B0C8-4445-8954-5AEE5E86E374}" dt="2020-08-18T12:26:18.704" v="219" actId="1076"/>
          <ac:picMkLst>
            <pc:docMk/>
            <pc:sldMk cId="3904437530" sldId="283"/>
            <ac:picMk id="3074" creationId="{D6CE33CF-8B9B-431D-A7D9-F20437A7653A}"/>
          </ac:picMkLst>
        </pc:picChg>
        <pc:picChg chg="add mod">
          <ac:chgData name="Linh Phạm Thuỳ" userId="fabf70ec0b7409af" providerId="LiveId" clId="{28BE4697-B0C8-4445-8954-5AEE5E86E374}" dt="2020-08-18T12:26:21.385" v="220" actId="1076"/>
          <ac:picMkLst>
            <pc:docMk/>
            <pc:sldMk cId="3904437530" sldId="283"/>
            <ac:picMk id="3076" creationId="{8F0CD75F-45B1-438F-821F-F500795CBF30}"/>
          </ac:picMkLst>
        </pc:picChg>
      </pc:sldChg>
      <pc:sldChg chg="addSp modSp new mod modAnim">
        <pc:chgData name="Linh Phạm Thuỳ" userId="fabf70ec0b7409af" providerId="LiveId" clId="{28BE4697-B0C8-4445-8954-5AEE5E86E374}" dt="2020-08-18T12:30:31.035" v="239" actId="1076"/>
        <pc:sldMkLst>
          <pc:docMk/>
          <pc:sldMk cId="3817252561" sldId="284"/>
        </pc:sldMkLst>
        <pc:spChg chg="add mod">
          <ac:chgData name="Linh Phạm Thuỳ" userId="fabf70ec0b7409af" providerId="LiveId" clId="{28BE4697-B0C8-4445-8954-5AEE5E86E374}" dt="2020-08-18T12:30:27.422" v="238" actId="207"/>
          <ac:spMkLst>
            <pc:docMk/>
            <pc:sldMk cId="3817252561" sldId="284"/>
            <ac:spMk id="2" creationId="{41B4CE45-3751-48FC-B8FB-514F2A898C1C}"/>
          </ac:spMkLst>
        </pc:spChg>
        <pc:picChg chg="add mod">
          <ac:chgData name="Linh Phạm Thuỳ" userId="fabf70ec0b7409af" providerId="LiveId" clId="{28BE4697-B0C8-4445-8954-5AEE5E86E374}" dt="2020-08-18T12:30:31.035" v="239" actId="1076"/>
          <ac:picMkLst>
            <pc:docMk/>
            <pc:sldMk cId="3817252561" sldId="284"/>
            <ac:picMk id="4098" creationId="{B32A16E8-7FD5-4E3A-AA7F-2783C8C72A86}"/>
          </ac:picMkLst>
        </pc:picChg>
      </pc:sldChg>
      <pc:sldChg chg="addSp modSp new mod">
        <pc:chgData name="Linh Phạm Thuỳ" userId="fabf70ec0b7409af" providerId="LiveId" clId="{28BE4697-B0C8-4445-8954-5AEE5E86E374}" dt="2020-08-18T12:37:17.901" v="285" actId="1076"/>
        <pc:sldMkLst>
          <pc:docMk/>
          <pc:sldMk cId="2330592244" sldId="285"/>
        </pc:sldMkLst>
        <pc:picChg chg="add mod">
          <ac:chgData name="Linh Phạm Thuỳ" userId="fabf70ec0b7409af" providerId="LiveId" clId="{28BE4697-B0C8-4445-8954-5AEE5E86E374}" dt="2020-08-18T12:36:52.234" v="280" actId="14100"/>
          <ac:picMkLst>
            <pc:docMk/>
            <pc:sldMk cId="2330592244" sldId="285"/>
            <ac:picMk id="3" creationId="{F062D919-3DD0-4ECE-80AF-87C222B918BB}"/>
          </ac:picMkLst>
        </pc:picChg>
        <pc:picChg chg="add mod">
          <ac:chgData name="Linh Phạm Thuỳ" userId="fabf70ec0b7409af" providerId="LiveId" clId="{28BE4697-B0C8-4445-8954-5AEE5E86E374}" dt="2020-08-18T12:37:17.901" v="285" actId="1076"/>
          <ac:picMkLst>
            <pc:docMk/>
            <pc:sldMk cId="2330592244" sldId="285"/>
            <ac:picMk id="5" creationId="{00E83A63-9E81-4809-A536-22B7596481AD}"/>
          </ac:picMkLst>
        </pc:picChg>
      </pc:sldChg>
      <pc:sldChg chg="addSp modSp new mod">
        <pc:chgData name="Linh Phạm Thuỳ" userId="fabf70ec0b7409af" providerId="LiveId" clId="{28BE4697-B0C8-4445-8954-5AEE5E86E374}" dt="2020-08-18T12:34:06.928" v="254" actId="1582"/>
        <pc:sldMkLst>
          <pc:docMk/>
          <pc:sldMk cId="121955413" sldId="286"/>
        </pc:sldMkLst>
        <pc:picChg chg="add mod">
          <ac:chgData name="Linh Phạm Thuỳ" userId="fabf70ec0b7409af" providerId="LiveId" clId="{28BE4697-B0C8-4445-8954-5AEE5E86E374}" dt="2020-08-18T12:33:23.480" v="250" actId="1076"/>
          <ac:picMkLst>
            <pc:docMk/>
            <pc:sldMk cId="121955413" sldId="286"/>
            <ac:picMk id="3" creationId="{0E426831-542E-4FBA-A4ED-6F9D6E838E72}"/>
          </ac:picMkLst>
        </pc:picChg>
        <pc:picChg chg="add mod">
          <ac:chgData name="Linh Phạm Thuỳ" userId="fabf70ec0b7409af" providerId="LiveId" clId="{28BE4697-B0C8-4445-8954-5AEE5E86E374}" dt="2020-08-18T12:34:06.928" v="254" actId="1582"/>
          <ac:picMkLst>
            <pc:docMk/>
            <pc:sldMk cId="121955413" sldId="286"/>
            <ac:picMk id="5" creationId="{0706C6AA-F0B0-4922-BE17-2212594C0550}"/>
          </ac:picMkLst>
        </pc:picChg>
      </pc:sldChg>
      <pc:sldChg chg="addSp modSp new mod">
        <pc:chgData name="Linh Phạm Thuỳ" userId="fabf70ec0b7409af" providerId="LiveId" clId="{28BE4697-B0C8-4445-8954-5AEE5E86E374}" dt="2020-08-18T12:35:26.797" v="266" actId="1076"/>
        <pc:sldMkLst>
          <pc:docMk/>
          <pc:sldMk cId="2629047530" sldId="287"/>
        </pc:sldMkLst>
        <pc:picChg chg="add mod">
          <ac:chgData name="Linh Phạm Thuỳ" userId="fabf70ec0b7409af" providerId="LiveId" clId="{28BE4697-B0C8-4445-8954-5AEE5E86E374}" dt="2020-08-18T12:34:42.670" v="260" actId="1076"/>
          <ac:picMkLst>
            <pc:docMk/>
            <pc:sldMk cId="2629047530" sldId="287"/>
            <ac:picMk id="3" creationId="{99768C92-D2CA-4A43-8CD2-A1B73732BE8E}"/>
          </ac:picMkLst>
        </pc:picChg>
        <pc:picChg chg="add mod">
          <ac:chgData name="Linh Phạm Thuỳ" userId="fabf70ec0b7409af" providerId="LiveId" clId="{28BE4697-B0C8-4445-8954-5AEE5E86E374}" dt="2020-08-18T12:35:26.797" v="266" actId="1076"/>
          <ac:picMkLst>
            <pc:docMk/>
            <pc:sldMk cId="2629047530" sldId="287"/>
            <ac:picMk id="5" creationId="{EFE6B7DB-B002-427F-8851-5DAEE5362478}"/>
          </ac:picMkLst>
        </pc:picChg>
      </pc:sldChg>
      <pc:sldChg chg="addSp modSp new del mod modClrScheme chgLayout">
        <pc:chgData name="Linh Phạm Thuỳ" userId="fabf70ec0b7409af" providerId="LiveId" clId="{28BE4697-B0C8-4445-8954-5AEE5E86E374}" dt="2020-08-18T12:36:54.870" v="281" actId="47"/>
        <pc:sldMkLst>
          <pc:docMk/>
          <pc:sldMk cId="1716886049" sldId="288"/>
        </pc:sldMkLst>
        <pc:picChg chg="add mod">
          <ac:chgData name="Linh Phạm Thuỳ" userId="fabf70ec0b7409af" providerId="LiveId" clId="{28BE4697-B0C8-4445-8954-5AEE5E86E374}" dt="2020-08-18T12:36:35.668" v="275" actId="1076"/>
          <ac:picMkLst>
            <pc:docMk/>
            <pc:sldMk cId="1716886049" sldId="288"/>
            <ac:picMk id="3" creationId="{3BF0334F-FFE2-485D-B09B-D2CC6C71A48C}"/>
          </ac:picMkLst>
        </pc:picChg>
      </pc:sldChg>
      <pc:sldChg chg="addSp delSp modSp new mod delAnim modAnim">
        <pc:chgData name="Linh Phạm Thuỳ" userId="fabf70ec0b7409af" providerId="LiveId" clId="{28BE4697-B0C8-4445-8954-5AEE5E86E374}" dt="2020-08-18T12:48:17.635" v="409" actId="1076"/>
        <pc:sldMkLst>
          <pc:docMk/>
          <pc:sldMk cId="3343131618" sldId="288"/>
        </pc:sldMkLst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2" creationId="{2DBF69F0-064B-4528-A8EA-60EDAF319FD9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3" creationId="{B0A7151E-628C-4482-8104-D3D5798EB74D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4" creationId="{CC2F623A-1F4D-42A8-9975-007FC00FF9F7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5" creationId="{92968564-EE21-4E3A-9FD6-E725E0D3607F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6" creationId="{E6806CE3-3400-4592-9175-12ACC63D35EA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7" creationId="{9CDE4267-3B00-4AEE-AA64-9825647618FE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8" creationId="{13530403-74EC-48D3-9147-F574E88012A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9" creationId="{E3A96FE2-D081-45EF-94B2-61500D067AC5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0" creationId="{166F319F-86B4-4832-A94C-603F86B83114}"/>
          </ac:spMkLst>
        </pc:spChg>
        <pc:spChg chg="add del mod">
          <ac:chgData name="Linh Phạm Thuỳ" userId="fabf70ec0b7409af" providerId="LiveId" clId="{28BE4697-B0C8-4445-8954-5AEE5E86E374}" dt="2020-08-18T12:44:44.599" v="360"/>
          <ac:spMkLst>
            <pc:docMk/>
            <pc:sldMk cId="3343131618" sldId="288"/>
            <ac:spMk id="11" creationId="{2E94D94D-B73F-490B-A302-9CC0B43BD51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2" creationId="{3E7031A8-E19F-4DF8-8DA5-3D8FE67F8C5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3" creationId="{75B8803D-4C7A-4CC7-A903-8E926E561D81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4" creationId="{C03A29D7-606C-4F2E-BAF8-836A8BC63698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5" creationId="{F8E9144C-8C12-42CA-B800-4F0F56962BB7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6" creationId="{D5D0D3CD-2F83-4FD4-BF17-F23440A4D6C9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7" creationId="{C3C165AE-101D-4335-9899-51122EDB426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8" creationId="{64C375FA-F328-4C6C-AF69-B99B5B38FDED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19" creationId="{4D7B7FA2-B79F-4C80-9C4E-D5842CD80F5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0" creationId="{4474C056-A12A-49E5-8FB4-8E92D242DBAE}"/>
          </ac:spMkLst>
        </pc:spChg>
        <pc:spChg chg="add del mod">
          <ac:chgData name="Linh Phạm Thuỳ" userId="fabf70ec0b7409af" providerId="LiveId" clId="{28BE4697-B0C8-4445-8954-5AEE5E86E374}" dt="2020-08-18T12:44:49.856" v="362"/>
          <ac:spMkLst>
            <pc:docMk/>
            <pc:sldMk cId="3343131618" sldId="288"/>
            <ac:spMk id="21" creationId="{7B54C185-76B2-4980-A5AC-4EE2D065CFDE}"/>
          </ac:spMkLst>
        </pc:spChg>
        <pc:spChg chg="add mod">
          <ac:chgData name="Linh Phạm Thuỳ" userId="fabf70ec0b7409af" providerId="LiveId" clId="{28BE4697-B0C8-4445-8954-5AEE5E86E374}" dt="2020-08-18T12:48:14.924" v="408" actId="1076"/>
          <ac:spMkLst>
            <pc:docMk/>
            <pc:sldMk cId="3343131618" sldId="288"/>
            <ac:spMk id="22" creationId="{7EB90EC0-7063-4ADA-8876-BCAED824AD0D}"/>
          </ac:spMkLst>
        </pc:spChg>
        <pc:spChg chg="add mod">
          <ac:chgData name="Linh Phạm Thuỳ" userId="fabf70ec0b7409af" providerId="LiveId" clId="{28BE4697-B0C8-4445-8954-5AEE5E86E374}" dt="2020-08-18T12:48:17.635" v="409" actId="1076"/>
          <ac:spMkLst>
            <pc:docMk/>
            <pc:sldMk cId="3343131618" sldId="288"/>
            <ac:spMk id="23" creationId="{1920B1E9-D127-45DD-A4A5-9CDFD8D2867A}"/>
          </ac:spMkLst>
        </pc:spChg>
        <pc:spChg chg="add mod">
          <ac:chgData name="Linh Phạm Thuỳ" userId="fabf70ec0b7409af" providerId="LiveId" clId="{28BE4697-B0C8-4445-8954-5AEE5E86E374}" dt="2020-08-18T12:48:07.038" v="406" actId="1076"/>
          <ac:spMkLst>
            <pc:docMk/>
            <pc:sldMk cId="3343131618" sldId="288"/>
            <ac:spMk id="24" creationId="{438C5FE5-D225-4749-A8FA-27D6E05714A8}"/>
          </ac:spMkLst>
        </pc:spChg>
        <pc:spChg chg="add mod">
          <ac:chgData name="Linh Phạm Thuỳ" userId="fabf70ec0b7409af" providerId="LiveId" clId="{28BE4697-B0C8-4445-8954-5AEE5E86E374}" dt="2020-08-18T12:47:54.793" v="403" actId="1076"/>
          <ac:spMkLst>
            <pc:docMk/>
            <pc:sldMk cId="3343131618" sldId="288"/>
            <ac:spMk id="25" creationId="{0E7B06B2-2E9C-446D-BDFD-3D1F28A6B4DA}"/>
          </ac:spMkLst>
        </pc:spChg>
        <pc:spChg chg="add mod">
          <ac:chgData name="Linh Phạm Thuỳ" userId="fabf70ec0b7409af" providerId="LiveId" clId="{28BE4697-B0C8-4445-8954-5AEE5E86E374}" dt="2020-08-18T12:48:10.931" v="407" actId="1076"/>
          <ac:spMkLst>
            <pc:docMk/>
            <pc:sldMk cId="3343131618" sldId="288"/>
            <ac:spMk id="26" creationId="{C1AC1B63-2381-48C1-B649-8E91FA326C2E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7" creationId="{D9FA7818-DF4C-4F85-846C-13365D0646B7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8" creationId="{BAB889E6-E338-475E-802A-DDB7DBF0CD92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29" creationId="{7E4CB4CB-8787-45D8-B399-BD9F17DB535A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0" creationId="{5774DC48-4E65-4EF6-9279-B4D8A69DBD2B}"/>
          </ac:spMkLst>
        </pc:spChg>
        <pc:spChg chg="add del mod">
          <ac:chgData name="Linh Phạm Thuỳ" userId="fabf70ec0b7409af" providerId="LiveId" clId="{28BE4697-B0C8-4445-8954-5AEE5E86E374}" dt="2020-08-18T12:45:47.271" v="370" actId="21"/>
          <ac:spMkLst>
            <pc:docMk/>
            <pc:sldMk cId="3343131618" sldId="288"/>
            <ac:spMk id="31" creationId="{2A9E4CB8-0C13-4D7C-AE1A-9F088B556ABD}"/>
          </ac:spMkLst>
        </pc:spChg>
      </pc:sldChg>
      <pc:sldChg chg="addSp modSp new mod modAnim">
        <pc:chgData name="Linh Phạm Thuỳ" userId="fabf70ec0b7409af" providerId="LiveId" clId="{28BE4697-B0C8-4445-8954-5AEE5E86E374}" dt="2020-08-18T12:47:35.137" v="400" actId="20577"/>
        <pc:sldMkLst>
          <pc:docMk/>
          <pc:sldMk cId="1883410100" sldId="289"/>
        </pc:sldMkLst>
        <pc:spChg chg="add mod">
          <ac:chgData name="Linh Phạm Thuỳ" userId="fabf70ec0b7409af" providerId="LiveId" clId="{28BE4697-B0C8-4445-8954-5AEE5E86E374}" dt="2020-08-18T12:45:56.524" v="373" actId="1076"/>
          <ac:spMkLst>
            <pc:docMk/>
            <pc:sldMk cId="1883410100" sldId="289"/>
            <ac:spMk id="2" creationId="{D4045B82-D9AD-43D8-90DB-10C52B14DD1A}"/>
          </ac:spMkLst>
        </pc:spChg>
        <pc:spChg chg="add mod">
          <ac:chgData name="Linh Phạm Thuỳ" userId="fabf70ec0b7409af" providerId="LiveId" clId="{28BE4697-B0C8-4445-8954-5AEE5E86E374}" dt="2020-08-18T12:46:36.263" v="381" actId="1076"/>
          <ac:spMkLst>
            <pc:docMk/>
            <pc:sldMk cId="1883410100" sldId="289"/>
            <ac:spMk id="3" creationId="{BF932F9C-1409-4258-83F6-A7B056801DFD}"/>
          </ac:spMkLst>
        </pc:spChg>
        <pc:spChg chg="add mod">
          <ac:chgData name="Linh Phạm Thuỳ" userId="fabf70ec0b7409af" providerId="LiveId" clId="{28BE4697-B0C8-4445-8954-5AEE5E86E374}" dt="2020-08-18T12:46:39.639" v="382" actId="1076"/>
          <ac:spMkLst>
            <pc:docMk/>
            <pc:sldMk cId="1883410100" sldId="289"/>
            <ac:spMk id="4" creationId="{4D3CFD2D-8C2A-491E-B6C9-79628F4C04D8}"/>
          </ac:spMkLst>
        </pc:spChg>
        <pc:spChg chg="add mod">
          <ac:chgData name="Linh Phạm Thuỳ" userId="fabf70ec0b7409af" providerId="LiveId" clId="{28BE4697-B0C8-4445-8954-5AEE5E86E374}" dt="2020-08-18T12:46:42.067" v="383" actId="1076"/>
          <ac:spMkLst>
            <pc:docMk/>
            <pc:sldMk cId="1883410100" sldId="289"/>
            <ac:spMk id="5" creationId="{95C459B1-DB8C-402A-A1BE-18D89032423F}"/>
          </ac:spMkLst>
        </pc:spChg>
        <pc:spChg chg="add mod">
          <ac:chgData name="Linh Phạm Thuỳ" userId="fabf70ec0b7409af" providerId="LiveId" clId="{28BE4697-B0C8-4445-8954-5AEE5E86E374}" dt="2020-08-18T12:46:48.146" v="384" actId="1076"/>
          <ac:spMkLst>
            <pc:docMk/>
            <pc:sldMk cId="1883410100" sldId="289"/>
            <ac:spMk id="6" creationId="{57AE99DE-5B80-46C5-A04B-21CC2784517E}"/>
          </ac:spMkLst>
        </pc:spChg>
        <pc:spChg chg="add mod">
          <ac:chgData name="Linh Phạm Thuỳ" userId="fabf70ec0b7409af" providerId="LiveId" clId="{28BE4697-B0C8-4445-8954-5AEE5E86E374}" dt="2020-08-18T12:47:35.137" v="400" actId="20577"/>
          <ac:spMkLst>
            <pc:docMk/>
            <pc:sldMk cId="1883410100" sldId="289"/>
            <ac:spMk id="7" creationId="{3157AB72-104D-4B3B-92D8-3D8F526820CF}"/>
          </ac:spMkLst>
        </pc:spChg>
      </pc:sldChg>
      <pc:sldChg chg="addSp modSp new del mod setBg modAnim">
        <pc:chgData name="Linh Phạm Thuỳ" userId="fabf70ec0b7409af" providerId="LiveId" clId="{28BE4697-B0C8-4445-8954-5AEE5E86E374}" dt="2020-08-18T13:20:08.477" v="1288" actId="47"/>
        <pc:sldMkLst>
          <pc:docMk/>
          <pc:sldMk cId="90244625" sldId="290"/>
        </pc:sldMkLst>
        <pc:picChg chg="add mod">
          <ac:chgData name="Linh Phạm Thuỳ" userId="fabf70ec0b7409af" providerId="LiveId" clId="{28BE4697-B0C8-4445-8954-5AEE5E86E374}" dt="2020-08-18T12:54:58.218" v="517" actId="1076"/>
          <ac:picMkLst>
            <pc:docMk/>
            <pc:sldMk cId="90244625" sldId="290"/>
            <ac:picMk id="2" creationId="{1474890D-2641-4049-8E10-E930A8C6BEF1}"/>
          </ac:picMkLst>
        </pc:picChg>
        <pc:picChg chg="add mod">
          <ac:chgData name="Linh Phạm Thuỳ" userId="fabf70ec0b7409af" providerId="LiveId" clId="{28BE4697-B0C8-4445-8954-5AEE5E86E374}" dt="2020-08-18T12:54:05.020" v="511" actId="1076"/>
          <ac:picMkLst>
            <pc:docMk/>
            <pc:sldMk cId="90244625" sldId="290"/>
            <ac:picMk id="4" creationId="{6D25C8F2-E2B4-4882-89CD-DA6491342015}"/>
          </ac:picMkLst>
        </pc:picChg>
        <pc:picChg chg="add mod">
          <ac:chgData name="Linh Phạm Thuỳ" userId="fabf70ec0b7409af" providerId="LiveId" clId="{28BE4697-B0C8-4445-8954-5AEE5E86E374}" dt="2020-08-18T12:54:06.729" v="512" actId="1076"/>
          <ac:picMkLst>
            <pc:docMk/>
            <pc:sldMk cId="90244625" sldId="290"/>
            <ac:picMk id="6" creationId="{8B1C8466-1BAF-4D4E-9CD4-FE14B5145345}"/>
          </ac:picMkLst>
        </pc:picChg>
      </pc:sldChg>
      <pc:sldChg chg="addSp modSp new del mod">
        <pc:chgData name="Linh Phạm Thuỳ" userId="fabf70ec0b7409af" providerId="LiveId" clId="{28BE4697-B0C8-4445-8954-5AEE5E86E374}" dt="2020-08-18T12:51:28.827" v="463" actId="47"/>
        <pc:sldMkLst>
          <pc:docMk/>
          <pc:sldMk cId="383212633" sldId="290"/>
        </pc:sldMkLst>
        <pc:picChg chg="add mod">
          <ac:chgData name="Linh Phạm Thuỳ" userId="fabf70ec0b7409af" providerId="LiveId" clId="{28BE4697-B0C8-4445-8954-5AEE5E86E374}" dt="2020-08-18T12:49:54.394" v="452" actId="1076"/>
          <ac:picMkLst>
            <pc:docMk/>
            <pc:sldMk cId="383212633" sldId="290"/>
            <ac:picMk id="3" creationId="{BCEE812D-86F9-47EB-8BC4-1E2B8CA64515}"/>
          </ac:picMkLst>
        </pc:picChg>
      </pc:sldChg>
      <pc:sldChg chg="addSp delSp modSp new mod setBg modAnim">
        <pc:chgData name="Linh Phạm Thuỳ" userId="fabf70ec0b7409af" providerId="LiveId" clId="{28BE4697-B0C8-4445-8954-5AEE5E86E374}" dt="2020-08-18T13:27:48.208" v="1434" actId="1076"/>
        <pc:sldMkLst>
          <pc:docMk/>
          <pc:sldMk cId="3793866735" sldId="291"/>
        </pc:sldMkLst>
        <pc:spChg chg="del">
          <ac:chgData name="Linh Phạm Thuỳ" userId="fabf70ec0b7409af" providerId="LiveId" clId="{28BE4697-B0C8-4445-8954-5AEE5E86E374}" dt="2020-08-18T12:55:31.668" v="524" actId="478"/>
          <ac:spMkLst>
            <pc:docMk/>
            <pc:sldMk cId="3793866735" sldId="291"/>
            <ac:spMk id="2" creationId="{B070F461-B803-45DA-9D31-1B1A26999482}"/>
          </ac:spMkLst>
        </pc:spChg>
        <pc:spChg chg="mod">
          <ac:chgData name="Linh Phạm Thuỳ" userId="fabf70ec0b7409af" providerId="LiveId" clId="{28BE4697-B0C8-4445-8954-5AEE5E86E374}" dt="2020-08-18T13:00:41.689" v="770" actId="1076"/>
          <ac:spMkLst>
            <pc:docMk/>
            <pc:sldMk cId="3793866735" sldId="291"/>
            <ac:spMk id="3" creationId="{C0E9DA2F-7982-4122-8CF3-6E6891E157F6}"/>
          </ac:spMkLst>
        </pc:spChg>
        <pc:spChg chg="add mod">
          <ac:chgData name="Linh Phạm Thuỳ" userId="fabf70ec0b7409af" providerId="LiveId" clId="{28BE4697-B0C8-4445-8954-5AEE5E86E374}" dt="2020-08-18T13:21:49.144" v="1335" actId="20577"/>
          <ac:spMkLst>
            <pc:docMk/>
            <pc:sldMk cId="3793866735" sldId="291"/>
            <ac:spMk id="5" creationId="{E3F604F8-48AC-4F42-82B4-B9D4039D198A}"/>
          </ac:spMkLst>
        </pc:spChg>
        <pc:spChg chg="add mod">
          <ac:chgData name="Linh Phạm Thuỳ" userId="fabf70ec0b7409af" providerId="LiveId" clId="{28BE4697-B0C8-4445-8954-5AEE5E86E374}" dt="2020-08-18T13:27:48.208" v="1434" actId="1076"/>
          <ac:spMkLst>
            <pc:docMk/>
            <pc:sldMk cId="3793866735" sldId="291"/>
            <ac:spMk id="6" creationId="{ABE13D46-EBEF-426A-A94C-21BCA7B8B26D}"/>
          </ac:spMkLst>
        </pc:spChg>
        <pc:spChg chg="add mod">
          <ac:chgData name="Linh Phạm Thuỳ" userId="fabf70ec0b7409af" providerId="LiveId" clId="{28BE4697-B0C8-4445-8954-5AEE5E86E374}" dt="2020-08-18T13:11:15.091" v="1130" actId="20577"/>
          <ac:spMkLst>
            <pc:docMk/>
            <pc:sldMk cId="3793866735" sldId="291"/>
            <ac:spMk id="7" creationId="{82112D60-B9E4-4046-A0AB-832EDF7C0385}"/>
          </ac:spMkLst>
        </pc:spChg>
        <pc:spChg chg="add mod">
          <ac:chgData name="Linh Phạm Thuỳ" userId="fabf70ec0b7409af" providerId="LiveId" clId="{28BE4697-B0C8-4445-8954-5AEE5E86E374}" dt="2020-08-18T13:11:44.088" v="1137" actId="20577"/>
          <ac:spMkLst>
            <pc:docMk/>
            <pc:sldMk cId="3793866735" sldId="291"/>
            <ac:spMk id="8" creationId="{9EC098CD-DAA4-4007-AC69-0CC4F8DC3B9C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9" creationId="{8DE92D90-0C9F-48A0-87FA-DEFE70C30ED4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0" creationId="{75900FF3-C494-4D32-B172-6E5D486B7A72}"/>
          </ac:spMkLst>
        </pc:spChg>
        <pc:spChg chg="add mod">
          <ac:chgData name="Linh Phạm Thuỳ" userId="fabf70ec0b7409af" providerId="LiveId" clId="{28BE4697-B0C8-4445-8954-5AEE5E86E374}" dt="2020-08-18T12:59:46.658" v="757" actId="571"/>
          <ac:spMkLst>
            <pc:docMk/>
            <pc:sldMk cId="3793866735" sldId="291"/>
            <ac:spMk id="11" creationId="{CF5B6E7A-65CC-4614-AC97-18B5EA94769D}"/>
          </ac:spMkLst>
        </pc:spChg>
        <pc:spChg chg="add mod">
          <ac:chgData name="Linh Phạm Thuỳ" userId="fabf70ec0b7409af" providerId="LiveId" clId="{28BE4697-B0C8-4445-8954-5AEE5E86E374}" dt="2020-08-18T13:13:06.671" v="1230" actId="20577"/>
          <ac:spMkLst>
            <pc:docMk/>
            <pc:sldMk cId="3793866735" sldId="291"/>
            <ac:spMk id="12" creationId="{75DFEFBE-C61D-49D7-9658-D38E20E53BEC}"/>
          </ac:spMkLst>
        </pc:spChg>
        <pc:spChg chg="add mod">
          <ac:chgData name="Linh Phạm Thuỳ" userId="fabf70ec0b7409af" providerId="LiveId" clId="{28BE4697-B0C8-4445-8954-5AEE5E86E374}" dt="2020-08-18T13:21:29.941" v="1330" actId="20577"/>
          <ac:spMkLst>
            <pc:docMk/>
            <pc:sldMk cId="3793866735" sldId="291"/>
            <ac:spMk id="13" creationId="{E837CD5E-6F6B-437A-A910-216BECF38A9F}"/>
          </ac:spMkLst>
        </pc:spChg>
        <pc:spChg chg="add mod">
          <ac:chgData name="Linh Phạm Thuỳ" userId="fabf70ec0b7409af" providerId="LiveId" clId="{28BE4697-B0C8-4445-8954-5AEE5E86E374}" dt="2020-08-18T13:16:40.876" v="1265" actId="1076"/>
          <ac:spMkLst>
            <pc:docMk/>
            <pc:sldMk cId="3793866735" sldId="291"/>
            <ac:spMk id="14" creationId="{37530443-6BE0-4127-B95A-6968F9CF7194}"/>
          </ac:spMkLst>
        </pc:spChg>
        <pc:spChg chg="add mod">
          <ac:chgData name="Linh Phạm Thuỳ" userId="fabf70ec0b7409af" providerId="LiveId" clId="{28BE4697-B0C8-4445-8954-5AEE5E86E374}" dt="2020-08-18T13:21:21.551" v="1329" actId="20577"/>
          <ac:spMkLst>
            <pc:docMk/>
            <pc:sldMk cId="3793866735" sldId="291"/>
            <ac:spMk id="15" creationId="{EC6A2213-A707-4234-81CE-F30D15B6345F}"/>
          </ac:spMkLst>
        </pc:spChg>
        <pc:spChg chg="add mod">
          <ac:chgData name="Linh Phạm Thuỳ" userId="fabf70ec0b7409af" providerId="LiveId" clId="{28BE4697-B0C8-4445-8954-5AEE5E86E374}" dt="2020-08-18T13:21:42.748" v="1332" actId="1076"/>
          <ac:spMkLst>
            <pc:docMk/>
            <pc:sldMk cId="3793866735" sldId="291"/>
            <ac:spMk id="16" creationId="{6B6F81A4-F0C9-4403-9C01-4F02B01CA3C7}"/>
          </ac:spMkLst>
        </pc:spChg>
        <pc:spChg chg="add mod">
          <ac:chgData name="Linh Phạm Thuỳ" userId="fabf70ec0b7409af" providerId="LiveId" clId="{28BE4697-B0C8-4445-8954-5AEE5E86E374}" dt="2020-08-18T13:10:37.598" v="1105" actId="1076"/>
          <ac:spMkLst>
            <pc:docMk/>
            <pc:sldMk cId="3793866735" sldId="291"/>
            <ac:spMk id="17" creationId="{F8AFBBC2-779F-492C-BDF9-3F4EAABA285B}"/>
          </ac:spMkLst>
        </pc:spChg>
        <pc:spChg chg="add mod">
          <ac:chgData name="Linh Phạm Thuỳ" userId="fabf70ec0b7409af" providerId="LiveId" clId="{28BE4697-B0C8-4445-8954-5AEE5E86E374}" dt="2020-08-18T13:10:49.055" v="1110" actId="1076"/>
          <ac:spMkLst>
            <pc:docMk/>
            <pc:sldMk cId="3793866735" sldId="291"/>
            <ac:spMk id="18" creationId="{C5160701-E03E-465D-B8C7-420A0FF8D007}"/>
          </ac:spMkLst>
        </pc:spChg>
        <pc:spChg chg="add mod">
          <ac:chgData name="Linh Phạm Thuỳ" userId="fabf70ec0b7409af" providerId="LiveId" clId="{28BE4697-B0C8-4445-8954-5AEE5E86E374}" dt="2020-08-18T13:21:35.890" v="1331" actId="20577"/>
          <ac:spMkLst>
            <pc:docMk/>
            <pc:sldMk cId="3793866735" sldId="291"/>
            <ac:spMk id="19" creationId="{E5C7C7AC-03F5-4DBD-BCB2-E8C4F7A3A734}"/>
          </ac:spMkLst>
        </pc:spChg>
        <pc:spChg chg="add mod">
          <ac:chgData name="Linh Phạm Thuỳ" userId="fabf70ec0b7409af" providerId="LiveId" clId="{28BE4697-B0C8-4445-8954-5AEE5E86E374}" dt="2020-08-18T13:12:58.831" v="1222" actId="1076"/>
          <ac:spMkLst>
            <pc:docMk/>
            <pc:sldMk cId="3793866735" sldId="291"/>
            <ac:spMk id="20" creationId="{7F48F695-FE83-4E7A-B9F6-3ED43BC268B3}"/>
          </ac:spMkLst>
        </pc:spChg>
        <pc:spChg chg="add mod">
          <ac:chgData name="Linh Phạm Thuỳ" userId="fabf70ec0b7409af" providerId="LiveId" clId="{28BE4697-B0C8-4445-8954-5AEE5E86E374}" dt="2020-08-18T13:14:31.683" v="1233" actId="1076"/>
          <ac:spMkLst>
            <pc:docMk/>
            <pc:sldMk cId="3793866735" sldId="291"/>
            <ac:spMk id="21" creationId="{43852CD7-0BE7-4D94-A89A-AA8349CDE9B8}"/>
          </ac:spMkLst>
        </pc:spChg>
        <pc:spChg chg="add mod">
          <ac:chgData name="Linh Phạm Thuỳ" userId="fabf70ec0b7409af" providerId="LiveId" clId="{28BE4697-B0C8-4445-8954-5AEE5E86E374}" dt="2020-08-18T13:16:35.057" v="1264" actId="1076"/>
          <ac:spMkLst>
            <pc:docMk/>
            <pc:sldMk cId="3793866735" sldId="291"/>
            <ac:spMk id="22" creationId="{66CCEB9B-6B0D-4021-B404-FE77A2BB149A}"/>
          </ac:spMkLst>
        </pc:spChg>
        <pc:spChg chg="add mod">
          <ac:chgData name="Linh Phạm Thuỳ" userId="fabf70ec0b7409af" providerId="LiveId" clId="{28BE4697-B0C8-4445-8954-5AEE5E86E374}" dt="2020-08-18T13:16:46.391" v="1266" actId="1076"/>
          <ac:spMkLst>
            <pc:docMk/>
            <pc:sldMk cId="3793866735" sldId="291"/>
            <ac:spMk id="23" creationId="{ABD73733-58EC-43AA-BCCC-DF5DC1E0F191}"/>
          </ac:spMkLst>
        </pc:spChg>
        <pc:spChg chg="add mod">
          <ac:chgData name="Linh Phạm Thuỳ" userId="fabf70ec0b7409af" providerId="LiveId" clId="{28BE4697-B0C8-4445-8954-5AEE5E86E374}" dt="2020-08-18T13:21:09.277" v="1327" actId="1076"/>
          <ac:spMkLst>
            <pc:docMk/>
            <pc:sldMk cId="3793866735" sldId="291"/>
            <ac:spMk id="24" creationId="{492CE292-F14D-4D5F-B817-E32B194794BF}"/>
          </ac:spMkLst>
        </pc:spChg>
        <pc:spChg chg="add mod">
          <ac:chgData name="Linh Phạm Thuỳ" userId="fabf70ec0b7409af" providerId="LiveId" clId="{28BE4697-B0C8-4445-8954-5AEE5E86E374}" dt="2020-08-18T13:21:14.264" v="1328" actId="1076"/>
          <ac:spMkLst>
            <pc:docMk/>
            <pc:sldMk cId="3793866735" sldId="291"/>
            <ac:spMk id="25" creationId="{C7D67780-9C99-4E7F-BE23-CCC405BB1223}"/>
          </ac:spMkLst>
        </pc:spChg>
        <pc:picChg chg="add mod">
          <ac:chgData name="Linh Phạm Thuỳ" userId="fabf70ec0b7409af" providerId="LiveId" clId="{28BE4697-B0C8-4445-8954-5AEE5E86E374}" dt="2020-08-18T13:00:31.255" v="767" actId="1076"/>
          <ac:picMkLst>
            <pc:docMk/>
            <pc:sldMk cId="3793866735" sldId="291"/>
            <ac:picMk id="4" creationId="{7EBD9379-2E30-428D-B2D1-361F6F1BA7F7}"/>
          </ac:picMkLst>
        </pc:picChg>
      </pc:sldChg>
      <pc:sldChg chg="addSp modSp new mod modAnim">
        <pc:chgData name="Linh Phạm Thuỳ" userId="fabf70ec0b7409af" providerId="LiveId" clId="{28BE4697-B0C8-4445-8954-5AEE5E86E374}" dt="2020-08-18T13:30:36.515" v="1438"/>
        <pc:sldMkLst>
          <pc:docMk/>
          <pc:sldMk cId="51474003" sldId="292"/>
        </pc:sldMkLst>
        <pc:spChg chg="add mod">
          <ac:chgData name="Linh Phạm Thuỳ" userId="fabf70ec0b7409af" providerId="LiveId" clId="{28BE4697-B0C8-4445-8954-5AEE5E86E374}" dt="2020-08-18T13:26:38.015" v="1414" actId="1076"/>
          <ac:spMkLst>
            <pc:docMk/>
            <pc:sldMk cId="51474003" sldId="292"/>
            <ac:spMk id="5" creationId="{ABE70B5D-CDC8-4EF7-88F8-70C9A50CAE1A}"/>
          </ac:spMkLst>
        </pc:spChg>
        <pc:picChg chg="add mod">
          <ac:chgData name="Linh Phạm Thuỳ" userId="fabf70ec0b7409af" providerId="LiveId" clId="{28BE4697-B0C8-4445-8954-5AEE5E86E374}" dt="2020-08-18T13:23:31.115" v="1361" actId="14100"/>
          <ac:picMkLst>
            <pc:docMk/>
            <pc:sldMk cId="51474003" sldId="292"/>
            <ac:picMk id="2" creationId="{AF624163-B8D7-4708-8785-6D4C445055FC}"/>
          </ac:picMkLst>
        </pc:picChg>
        <pc:picChg chg="add mod">
          <ac:chgData name="Linh Phạm Thuỳ" userId="fabf70ec0b7409af" providerId="LiveId" clId="{28BE4697-B0C8-4445-8954-5AEE5E86E374}" dt="2020-08-18T13:23:52.142" v="1367" actId="14100"/>
          <ac:picMkLst>
            <pc:docMk/>
            <pc:sldMk cId="51474003" sldId="292"/>
            <ac:picMk id="3" creationId="{448CAAA0-0398-4090-9CD4-A644BBB76C7E}"/>
          </ac:picMkLst>
        </pc:picChg>
        <pc:picChg chg="add mod">
          <ac:chgData name="Linh Phạm Thuỳ" userId="fabf70ec0b7409af" providerId="LiveId" clId="{28BE4697-B0C8-4445-8954-5AEE5E86E374}" dt="2020-08-18T13:26:05.533" v="1374" actId="1076"/>
          <ac:picMkLst>
            <pc:docMk/>
            <pc:sldMk cId="51474003" sldId="292"/>
            <ac:picMk id="4" creationId="{CD4FE451-F573-42C6-8A01-EC4C28DA93CB}"/>
          </ac:picMkLst>
        </pc:picChg>
      </pc:sldChg>
      <pc:sldMasterChg chg="delSldLayout">
        <pc:chgData name="Linh Phạm Thuỳ" userId="fabf70ec0b7409af" providerId="LiveId" clId="{28BE4697-B0C8-4445-8954-5AEE5E86E374}" dt="2020-08-18T12:37:34.331" v="287" actId="47"/>
        <pc:sldMasterMkLst>
          <pc:docMk/>
          <pc:sldMasterMk cId="0" sldId="2147483648"/>
        </pc:sldMasterMkLst>
        <pc:sldLayoutChg chg="del">
          <pc:chgData name="Linh Phạm Thuỳ" userId="fabf70ec0b7409af" providerId="LiveId" clId="{28BE4697-B0C8-4445-8954-5AEE5E86E374}" dt="2020-08-18T12:37:34.331" v="287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Linh Phạm Thuỳ" userId="fabf70ec0b7409af" providerId="LiveId" clId="{28BE4697-B0C8-4445-8954-5AEE5E86E374}" dt="2020-08-18T12:36:54.870" v="281" actId="47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1596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38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69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37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7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74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67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0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1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04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4: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QUẠT CHO BÀ NGỦ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91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004AC5-6F21-42F5-9190-6299BCD37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5" y="557796"/>
            <a:ext cx="7339067" cy="633261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C8B42379-244F-4A6F-97DD-D5CBB821F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68" y="1659423"/>
            <a:ext cx="3715522" cy="151234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2E5076-7FC3-4FF8-8E7A-029D9ECC4BF9}"/>
              </a:ext>
            </a:extLst>
          </p:cNvPr>
          <p:cNvGrpSpPr/>
          <p:nvPr/>
        </p:nvGrpSpPr>
        <p:grpSpPr>
          <a:xfrm>
            <a:off x="4433994" y="1756562"/>
            <a:ext cx="1473795" cy="1452070"/>
            <a:chOff x="4937347" y="2076422"/>
            <a:chExt cx="1462242" cy="159963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C5EC89-0A45-453D-B505-3DC58A448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37347" y="2076422"/>
              <a:ext cx="1462242" cy="15996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5BE53F-E121-4E26-A6F1-4298923E9302}"/>
                </a:ext>
              </a:extLst>
            </p:cNvPr>
            <p:cNvSpPr txBox="1"/>
            <p:nvPr/>
          </p:nvSpPr>
          <p:spPr>
            <a:xfrm>
              <a:off x="5205955" y="2614629"/>
              <a:ext cx="1081886" cy="64420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lắng</a:t>
              </a:r>
              <a:endParaRPr 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7C3961-C622-4062-9619-25E477BAFABE}"/>
              </a:ext>
            </a:extLst>
          </p:cNvPr>
          <p:cNvGrpSpPr/>
          <p:nvPr/>
        </p:nvGrpSpPr>
        <p:grpSpPr>
          <a:xfrm>
            <a:off x="6167716" y="2628017"/>
            <a:ext cx="1704580" cy="1599810"/>
            <a:chOff x="8977699" y="2029718"/>
            <a:chExt cx="1462242" cy="15996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C89E46-FA53-494C-B84A-92C75EC7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7699" y="2029718"/>
              <a:ext cx="1462242" cy="159963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6D4813C-817B-40F3-8E27-8D250C91449E}"/>
                </a:ext>
              </a:extLst>
            </p:cNvPr>
            <p:cNvSpPr txBox="1"/>
            <p:nvPr/>
          </p:nvSpPr>
          <p:spPr>
            <a:xfrm>
              <a:off x="9184164" y="2551420"/>
              <a:ext cx="1049311" cy="58471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măng</a:t>
              </a:r>
              <a:endParaRPr 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CC1034-72C6-473F-AA10-85AA9E70AC4A}"/>
              </a:ext>
            </a:extLst>
          </p:cNvPr>
          <p:cNvGrpSpPr/>
          <p:nvPr/>
        </p:nvGrpSpPr>
        <p:grpSpPr>
          <a:xfrm>
            <a:off x="7000305" y="1254426"/>
            <a:ext cx="1704580" cy="1512347"/>
            <a:chOff x="6937390" y="1751603"/>
            <a:chExt cx="1462242" cy="159963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59FA4-E612-4818-932E-FD5D0F3EA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90" y="1751603"/>
              <a:ext cx="1462242" cy="15996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4D3302-B4AB-4BA2-9A66-E74D46F32615}"/>
                </a:ext>
              </a:extLst>
            </p:cNvPr>
            <p:cNvSpPr txBox="1"/>
            <p:nvPr/>
          </p:nvSpPr>
          <p:spPr>
            <a:xfrm>
              <a:off x="7230371" y="2289275"/>
              <a:ext cx="1087531" cy="61852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endParaRPr lang="en-US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art 21">
            <a:extLst>
              <a:ext uri="{FF2B5EF4-FFF2-40B4-BE49-F238E27FC236}">
                <a16:creationId xmlns:a16="http://schemas.microsoft.com/office/drawing/2014/main" id="{7EB90EC0-7063-4ADA-8876-BCAED824AD0D}"/>
              </a:ext>
            </a:extLst>
          </p:cNvPr>
          <p:cNvSpPr/>
          <p:nvPr/>
        </p:nvSpPr>
        <p:spPr>
          <a:xfrm>
            <a:off x="1945969" y="1132312"/>
            <a:ext cx="2250175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vườn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1920B1E9-D127-45DD-A4A5-9CDFD8D2867A}"/>
              </a:ext>
            </a:extLst>
          </p:cNvPr>
          <p:cNvSpPr/>
          <p:nvPr/>
        </p:nvSpPr>
        <p:spPr>
          <a:xfrm>
            <a:off x="5088776" y="1132311"/>
            <a:ext cx="2250175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mượn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438C5FE5-D225-4749-A8FA-27D6E05714A8}"/>
              </a:ext>
            </a:extLst>
          </p:cNvPr>
          <p:cNvSpPr/>
          <p:nvPr/>
        </p:nvSpPr>
        <p:spPr>
          <a:xfrm>
            <a:off x="3517371" y="2752712"/>
            <a:ext cx="2250175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ươn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0E7B06B2-2E9C-446D-BDFD-3D1F28A6B4DA}"/>
              </a:ext>
            </a:extLst>
          </p:cNvPr>
          <p:cNvSpPr/>
          <p:nvPr/>
        </p:nvSpPr>
        <p:spPr>
          <a:xfrm>
            <a:off x="451050" y="2752713"/>
            <a:ext cx="2250175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mướn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:a16="http://schemas.microsoft.com/office/drawing/2014/main" id="{C1AC1B63-2381-48C1-B649-8E91FA326C2E}"/>
              </a:ext>
            </a:extLst>
          </p:cNvPr>
          <p:cNvSpPr/>
          <p:nvPr/>
        </p:nvSpPr>
        <p:spPr>
          <a:xfrm>
            <a:off x="6583692" y="2752712"/>
            <a:ext cx="2250175" cy="11226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lươn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3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:a16="http://schemas.microsoft.com/office/drawing/2014/main" id="{D4045B82-D9AD-43D8-90DB-10C52B14DD1A}"/>
              </a:ext>
            </a:extLst>
          </p:cNvPr>
          <p:cNvSpPr/>
          <p:nvPr/>
        </p:nvSpPr>
        <p:spPr>
          <a:xfrm>
            <a:off x="475104" y="567349"/>
            <a:ext cx="2838112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BF932F9C-1409-4258-83F6-A7B056801DFD}"/>
              </a:ext>
            </a:extLst>
          </p:cNvPr>
          <p:cNvSpPr/>
          <p:nvPr/>
        </p:nvSpPr>
        <p:spPr>
          <a:xfrm>
            <a:off x="4158605" y="567349"/>
            <a:ext cx="2838112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bờm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4D3CFD2D-8C2A-491E-B6C9-79628F4C04D8}"/>
              </a:ext>
            </a:extLst>
          </p:cNvPr>
          <p:cNvSpPr/>
          <p:nvPr/>
        </p:nvSpPr>
        <p:spPr>
          <a:xfrm>
            <a:off x="2325371" y="1769547"/>
            <a:ext cx="2838112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95C459B1-DB8C-402A-A1BE-18D89032423F}"/>
              </a:ext>
            </a:extLst>
          </p:cNvPr>
          <p:cNvSpPr/>
          <p:nvPr/>
        </p:nvSpPr>
        <p:spPr>
          <a:xfrm>
            <a:off x="6246965" y="1769546"/>
            <a:ext cx="2838112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chờm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57AE99DE-5B80-46C5-A04B-21CC2784517E}"/>
              </a:ext>
            </a:extLst>
          </p:cNvPr>
          <p:cNvSpPr/>
          <p:nvPr/>
        </p:nvSpPr>
        <p:spPr>
          <a:xfrm>
            <a:off x="475104" y="2892187"/>
            <a:ext cx="2838112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mớm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3157AB72-104D-4B3B-92D8-3D8F526820CF}"/>
              </a:ext>
            </a:extLst>
          </p:cNvPr>
          <p:cNvSpPr/>
          <p:nvPr/>
        </p:nvSpPr>
        <p:spPr>
          <a:xfrm>
            <a:off x="4286168" y="2892186"/>
            <a:ext cx="2838112" cy="1122641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23B4-DDA6-498D-BA5F-9044DBA0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5676"/>
            <a:ext cx="6167132" cy="841594"/>
          </a:xfrm>
        </p:spPr>
        <p:txBody>
          <a:bodyPr/>
          <a:lstStyle/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ED435-0DE8-4357-B86E-4568CA184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1"/>
            <a:ext cx="3145471" cy="574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FD4AE1-B9EB-487F-8A02-16FDFBBB3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47373"/>
            <a:ext cx="7953219" cy="486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42C5F-96A1-431C-87F8-AE1487E0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637" y="656545"/>
            <a:ext cx="5852752" cy="406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C1AC0-DED1-4166-951D-5E149CF6B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23" y="722107"/>
            <a:ext cx="5870476" cy="4067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21637" y="1797626"/>
            <a:ext cx="6494762" cy="3345874"/>
            <a:chOff x="2286285" y="1596309"/>
            <a:chExt cx="6494762" cy="33458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5354" r="381" b="48081"/>
            <a:stretch/>
          </p:blipFill>
          <p:spPr>
            <a:xfrm>
              <a:off x="2286285" y="1596309"/>
              <a:ext cx="6494762" cy="33458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286285" y="1596310"/>
              <a:ext cx="4296580" cy="109790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588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9DA2F-7982-4122-8CF3-6E6891E15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827" y="742165"/>
            <a:ext cx="3133501" cy="55400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BD9379-2E30-428D-B2D1-361F6F1B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9" y="242958"/>
            <a:ext cx="6034822" cy="486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F604F8-48AC-4F42-82B4-B9D4039D198A}"/>
              </a:ext>
            </a:extLst>
          </p:cNvPr>
          <p:cNvSpPr txBox="1"/>
          <p:nvPr/>
        </p:nvSpPr>
        <p:spPr>
          <a:xfrm>
            <a:off x="981350" y="1357115"/>
            <a:ext cx="332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............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13D46-EBEF-426A-A94C-21BCA7B8B26D}"/>
              </a:ext>
            </a:extLst>
          </p:cNvPr>
          <p:cNvSpPr txBox="1"/>
          <p:nvPr/>
        </p:nvSpPr>
        <p:spPr>
          <a:xfrm>
            <a:off x="968311" y="1772664"/>
            <a:ext cx="4735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.......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12D60-B9E4-4046-A0AB-832EDF7C0385}"/>
              </a:ext>
            </a:extLst>
          </p:cNvPr>
          <p:cNvSpPr txBox="1"/>
          <p:nvPr/>
        </p:nvSpPr>
        <p:spPr>
          <a:xfrm>
            <a:off x="968311" y="2149921"/>
            <a:ext cx="303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…………....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thiu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098CD-DAA4-4007-AC69-0CC4F8DC3B9C}"/>
              </a:ext>
            </a:extLst>
          </p:cNvPr>
          <p:cNvSpPr txBox="1"/>
          <p:nvPr/>
        </p:nvSpPr>
        <p:spPr>
          <a:xfrm>
            <a:off x="968311" y="2554568"/>
            <a:ext cx="289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…………..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FEFBE-C61D-49D7-9658-D38E20E53BEC}"/>
              </a:ext>
            </a:extLst>
          </p:cNvPr>
          <p:cNvSpPr txBox="1"/>
          <p:nvPr/>
        </p:nvSpPr>
        <p:spPr>
          <a:xfrm>
            <a:off x="4805128" y="2796332"/>
            <a:ext cx="623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Căn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7CD5E-6F6B-437A-A910-216BECF38A9F}"/>
              </a:ext>
            </a:extLst>
          </p:cNvPr>
          <p:cNvSpPr txBox="1"/>
          <p:nvPr/>
        </p:nvSpPr>
        <p:spPr>
          <a:xfrm>
            <a:off x="4850001" y="3323601"/>
            <a:ext cx="398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……….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30443-6BE0-4127-B95A-6968F9CF7194}"/>
              </a:ext>
            </a:extLst>
          </p:cNvPr>
          <p:cNvSpPr txBox="1"/>
          <p:nvPr/>
        </p:nvSpPr>
        <p:spPr>
          <a:xfrm>
            <a:off x="4850001" y="3753286"/>
            <a:ext cx="407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 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A2213-A707-4234-81CE-F30D15B6345F}"/>
              </a:ext>
            </a:extLst>
          </p:cNvPr>
          <p:cNvSpPr txBox="1"/>
          <p:nvPr/>
        </p:nvSpPr>
        <p:spPr>
          <a:xfrm>
            <a:off x="4850001" y="4257079"/>
            <a:ext cx="67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6F81A4-F0C9-4403-9C01-4F02B01CA3C7}"/>
              </a:ext>
            </a:extLst>
          </p:cNvPr>
          <p:cNvSpPr txBox="1"/>
          <p:nvPr/>
        </p:nvSpPr>
        <p:spPr>
          <a:xfrm>
            <a:off x="2063660" y="1359364"/>
            <a:ext cx="112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AFBBC2-779F-492C-BDF9-3F4EAABA285B}"/>
              </a:ext>
            </a:extLst>
          </p:cNvPr>
          <p:cNvSpPr txBox="1"/>
          <p:nvPr/>
        </p:nvSpPr>
        <p:spPr>
          <a:xfrm>
            <a:off x="981350" y="1772664"/>
            <a:ext cx="76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Vẫy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60701-E03E-465D-B8C7-420A0FF8D007}"/>
              </a:ext>
            </a:extLst>
          </p:cNvPr>
          <p:cNvSpPr txBox="1"/>
          <p:nvPr/>
        </p:nvSpPr>
        <p:spPr>
          <a:xfrm>
            <a:off x="981350" y="2150296"/>
            <a:ext cx="249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Ngấn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C7C7AC-03F5-4DBD-BCB2-E8C4F7A3A734}"/>
              </a:ext>
            </a:extLst>
          </p:cNvPr>
          <p:cNvSpPr txBox="1"/>
          <p:nvPr/>
        </p:nvSpPr>
        <p:spPr>
          <a:xfrm>
            <a:off x="2240591" y="2558977"/>
            <a:ext cx="205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48F695-FE83-4E7A-B9F6-3ED43BC268B3}"/>
              </a:ext>
            </a:extLst>
          </p:cNvPr>
          <p:cNvSpPr txBox="1"/>
          <p:nvPr/>
        </p:nvSpPr>
        <p:spPr>
          <a:xfrm>
            <a:off x="6012598" y="2785400"/>
            <a:ext cx="1623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852CD7-0BE7-4D94-A89A-AA8349CDE9B8}"/>
              </a:ext>
            </a:extLst>
          </p:cNvPr>
          <p:cNvSpPr txBox="1"/>
          <p:nvPr/>
        </p:nvSpPr>
        <p:spPr>
          <a:xfrm>
            <a:off x="6185564" y="3327811"/>
            <a:ext cx="139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CCEB9B-6B0D-4021-B404-FE77A2BB149A}"/>
              </a:ext>
            </a:extLst>
          </p:cNvPr>
          <p:cNvSpPr txBox="1"/>
          <p:nvPr/>
        </p:nvSpPr>
        <p:spPr>
          <a:xfrm>
            <a:off x="4850001" y="3739775"/>
            <a:ext cx="132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D73733-58EC-43AA-BCCC-DF5DC1E0F191}"/>
              </a:ext>
            </a:extLst>
          </p:cNvPr>
          <p:cNvSpPr txBox="1"/>
          <p:nvPr/>
        </p:nvSpPr>
        <p:spPr>
          <a:xfrm>
            <a:off x="4850001" y="4248575"/>
            <a:ext cx="162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2CE292-F14D-4D5F-B817-E32B194794BF}"/>
              </a:ext>
            </a:extLst>
          </p:cNvPr>
          <p:cNvSpPr txBox="1"/>
          <p:nvPr/>
        </p:nvSpPr>
        <p:spPr>
          <a:xfrm>
            <a:off x="727962" y="1223998"/>
            <a:ext cx="50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67780-9C99-4E7F-BE23-CCC405BB1223}"/>
              </a:ext>
            </a:extLst>
          </p:cNvPr>
          <p:cNvSpPr txBox="1"/>
          <p:nvPr/>
        </p:nvSpPr>
        <p:spPr>
          <a:xfrm>
            <a:off x="4563952" y="2721389"/>
            <a:ext cx="447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79386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F624163-B8D7-4708-8785-6D4C44505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54" y="242371"/>
            <a:ext cx="5768820" cy="517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8CAAA0-0398-4090-9CD4-A644BBB7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1158"/>
            <a:ext cx="9143999" cy="41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CF2D9-B020-483E-AFFC-8B9A4778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D796076-2524-44E5-8316-1B73A897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6514"/>
            <a:ext cx="6858000" cy="1790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91593C-3C17-4764-A9E1-47007C322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6DE3B-B4EF-45C1-A0BC-B43DF215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29" y="195578"/>
            <a:ext cx="1770744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1836A8-1357-4CE2-AD5B-26DFE4CA3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313" y="269498"/>
            <a:ext cx="3399579" cy="5252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842638-5E4F-475B-96DD-B74385D44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2" y="675228"/>
            <a:ext cx="8417827" cy="4468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235" y="62502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766" y="112297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3823" y="160802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9717" y="2065415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421" y="2775897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983" y="3255547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4983" y="3778669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4983" y="4235454"/>
            <a:ext cx="28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8612" y="633727"/>
            <a:ext cx="2889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425" y="1101515"/>
            <a:ext cx="67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36373" y="1590250"/>
            <a:ext cx="59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6375" y="2098217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4372" y="2795183"/>
            <a:ext cx="5903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05821" y="3267414"/>
            <a:ext cx="790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1872" y="3781868"/>
            <a:ext cx="664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25418" y="4271391"/>
            <a:ext cx="56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5F37BF-B8CC-4CE6-93FC-1330154BC8E2}"/>
              </a:ext>
            </a:extLst>
          </p:cNvPr>
          <p:cNvCxnSpPr>
            <a:cxnSpLocks/>
          </p:cNvCxnSpPr>
          <p:nvPr/>
        </p:nvCxnSpPr>
        <p:spPr>
          <a:xfrm>
            <a:off x="1343144" y="4180259"/>
            <a:ext cx="1270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238044-A1F2-4348-BB47-4F03D4161FA6}"/>
              </a:ext>
            </a:extLst>
          </p:cNvPr>
          <p:cNvCxnSpPr>
            <a:cxnSpLocks/>
          </p:cNvCxnSpPr>
          <p:nvPr/>
        </p:nvCxnSpPr>
        <p:spPr>
          <a:xfrm>
            <a:off x="2737813" y="4180259"/>
            <a:ext cx="9895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485DFC-394F-4D55-9A43-CC6DBD742C59}"/>
              </a:ext>
            </a:extLst>
          </p:cNvPr>
          <p:cNvCxnSpPr>
            <a:cxnSpLocks/>
          </p:cNvCxnSpPr>
          <p:nvPr/>
        </p:nvCxnSpPr>
        <p:spPr>
          <a:xfrm>
            <a:off x="6023931" y="2012151"/>
            <a:ext cx="9475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4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26831-542E-4FBA-A4ED-6F9D6E83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4" y="41672"/>
            <a:ext cx="4077664" cy="2615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6C6AA-F0B0-4922-BE17-2212594C0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32"/>
          <a:stretch/>
        </p:blipFill>
        <p:spPr>
          <a:xfrm>
            <a:off x="96303" y="2641513"/>
            <a:ext cx="4077664" cy="250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768C92-D2CA-4A43-8CD2-A1B73732B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03"/>
          <a:stretch/>
        </p:blipFill>
        <p:spPr>
          <a:xfrm>
            <a:off x="4947486" y="-1359"/>
            <a:ext cx="4131967" cy="269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6B7DB-B002-427F-8851-5DAEE53624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38"/>
          <a:stretch/>
        </p:blipFill>
        <p:spPr>
          <a:xfrm>
            <a:off x="4947486" y="2721982"/>
            <a:ext cx="4131968" cy="242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48958" y="4167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908" y="2650190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8698" y="36984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7486" y="2721982"/>
            <a:ext cx="4287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5F37BF-B8CC-4CE6-93FC-1330154BC8E2}"/>
              </a:ext>
            </a:extLst>
          </p:cNvPr>
          <p:cNvCxnSpPr>
            <a:cxnSpLocks/>
          </p:cNvCxnSpPr>
          <p:nvPr/>
        </p:nvCxnSpPr>
        <p:spPr>
          <a:xfrm>
            <a:off x="851036" y="4414774"/>
            <a:ext cx="153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238044-A1F2-4348-BB47-4F03D4161FA6}"/>
              </a:ext>
            </a:extLst>
          </p:cNvPr>
          <p:cNvCxnSpPr>
            <a:cxnSpLocks/>
          </p:cNvCxnSpPr>
          <p:nvPr/>
        </p:nvCxnSpPr>
        <p:spPr>
          <a:xfrm>
            <a:off x="2575173" y="4389973"/>
            <a:ext cx="11973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485DFC-394F-4D55-9A43-CC6DBD742C59}"/>
              </a:ext>
            </a:extLst>
          </p:cNvPr>
          <p:cNvCxnSpPr>
            <a:cxnSpLocks/>
          </p:cNvCxnSpPr>
          <p:nvPr/>
        </p:nvCxnSpPr>
        <p:spPr>
          <a:xfrm>
            <a:off x="7122198" y="1895913"/>
            <a:ext cx="1387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8537AE-B216-4AE2-B8B8-4B63618CAD62}"/>
              </a:ext>
            </a:extLst>
          </p:cNvPr>
          <p:cNvSpPr txBox="1"/>
          <p:nvPr/>
        </p:nvSpPr>
        <p:spPr>
          <a:xfrm>
            <a:off x="3507693" y="1705383"/>
            <a:ext cx="322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0">
            <a:extLst>
              <a:ext uri="{FF2B5EF4-FFF2-40B4-BE49-F238E27FC236}">
                <a16:creationId xmlns:a16="http://schemas.microsoft.com/office/drawing/2014/main" id="{393ABD0A-AC48-47EB-8F55-3AE9EF3C21BC}"/>
              </a:ext>
            </a:extLst>
          </p:cNvPr>
          <p:cNvGrpSpPr/>
          <p:nvPr/>
        </p:nvGrpSpPr>
        <p:grpSpPr>
          <a:xfrm>
            <a:off x="2985685" y="63870"/>
            <a:ext cx="3943925" cy="3341198"/>
            <a:chOff x="4082742" y="2498347"/>
            <a:chExt cx="4601316" cy="3864154"/>
          </a:xfrm>
        </p:grpSpPr>
        <p:pic>
          <p:nvPicPr>
            <p:cNvPr id="4" name="图片 1">
              <a:extLst>
                <a:ext uri="{FF2B5EF4-FFF2-40B4-BE49-F238E27FC236}">
                  <a16:creationId xmlns:a16="http://schemas.microsoft.com/office/drawing/2014/main" id="{CBB74BD6-E4F9-4ED5-A65C-202C20FA1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82742" y="2498347"/>
              <a:ext cx="4601316" cy="3864154"/>
            </a:xfrm>
            <a:prstGeom prst="rect">
              <a:avLst/>
            </a:prstGeom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2467D9DE-93D6-4B5E-A219-7C493EA8B9B9}"/>
                </a:ext>
              </a:extLst>
            </p:cNvPr>
            <p:cNvGrpSpPr/>
            <p:nvPr/>
          </p:nvGrpSpPr>
          <p:grpSpPr>
            <a:xfrm>
              <a:off x="6050318" y="3480319"/>
              <a:ext cx="1272962" cy="858416"/>
              <a:chOff x="8429624" y="4478694"/>
              <a:chExt cx="2003564" cy="1351094"/>
            </a:xfrm>
          </p:grpSpPr>
          <p:pic>
            <p:nvPicPr>
              <p:cNvPr id="6" name="图片 3">
                <a:extLst>
                  <a:ext uri="{FF2B5EF4-FFF2-40B4-BE49-F238E27FC236}">
                    <a16:creationId xmlns:a16="http://schemas.microsoft.com/office/drawing/2014/main" id="{0B4D1348-1C6C-4BD1-A134-A54280EA5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29624" y="4478694"/>
                <a:ext cx="1491492" cy="1351094"/>
              </a:xfrm>
              <a:prstGeom prst="rect">
                <a:avLst/>
              </a:prstGeom>
            </p:spPr>
          </p:pic>
          <p:pic>
            <p:nvPicPr>
              <p:cNvPr id="7" name="图片 4">
                <a:extLst>
                  <a:ext uri="{FF2B5EF4-FFF2-40B4-BE49-F238E27FC236}">
                    <a16:creationId xmlns:a16="http://schemas.microsoft.com/office/drawing/2014/main" id="{4984024A-D196-42F2-8FE0-90CAF211E3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1734" y="4582089"/>
                <a:ext cx="1031454" cy="934361"/>
              </a:xfrm>
              <a:prstGeom prst="rect">
                <a:avLst/>
              </a:prstGeom>
            </p:spPr>
          </p:pic>
          <p:pic>
            <p:nvPicPr>
              <p:cNvPr id="8" name="图片 5">
                <a:extLst>
                  <a:ext uri="{FF2B5EF4-FFF2-40B4-BE49-F238E27FC236}">
                    <a16:creationId xmlns:a16="http://schemas.microsoft.com/office/drawing/2014/main" id="{7F98B65F-BC18-4A3D-86E2-CE560655A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67859" y="5049269"/>
                <a:ext cx="267750" cy="2487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92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à ống có phòng ăn dưới vòm cây xanh">
            <a:extLst>
              <a:ext uri="{FF2B5EF4-FFF2-40B4-BE49-F238E27FC236}">
                <a16:creationId xmlns:a16="http://schemas.microsoft.com/office/drawing/2014/main" id="{0D1F11BD-EB91-4DD9-885F-FE6E4E9C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68"/>
            <a:ext cx="4358946" cy="51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36D56-8F04-4F46-AB8D-DEC2FE877A59}"/>
              </a:ext>
            </a:extLst>
          </p:cNvPr>
          <p:cNvSpPr txBox="1"/>
          <p:nvPr/>
        </p:nvSpPr>
        <p:spPr>
          <a:xfrm>
            <a:off x="4358947" y="1757539"/>
            <a:ext cx="5225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Ngấn nắng:</a:t>
            </a:r>
          </a:p>
          <a:p>
            <a:r>
              <a:rPr lang="en-US" sz="280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 vết của nắng in trên tường.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17C964A-8AA2-4ED7-A718-A1B3574B84FB}"/>
              </a:ext>
            </a:extLst>
          </p:cNvPr>
          <p:cNvSpPr txBox="1">
            <a:spLocks/>
          </p:cNvSpPr>
          <p:nvPr/>
        </p:nvSpPr>
        <p:spPr>
          <a:xfrm>
            <a:off x="1970888" y="3782411"/>
            <a:ext cx="5202221" cy="555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Thiu thiu: </a:t>
            </a:r>
            <a:r>
              <a:rPr lang="en-US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 mới ngủ, chưa say.</a:t>
            </a:r>
            <a:endParaRPr lang="en-US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74" name="Picture 2" descr="Chịu tiếng mẹ 'ác' để bé ngủ ngon">
            <a:extLst>
              <a:ext uri="{FF2B5EF4-FFF2-40B4-BE49-F238E27FC236}">
                <a16:creationId xmlns:a16="http://schemas.microsoft.com/office/drawing/2014/main" id="{D6CE33CF-8B9B-431D-A7D9-F20437A7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59" y="640173"/>
            <a:ext cx="3955055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ơn co giật trong giấc ngủ có làm phiền bạn?">
            <a:extLst>
              <a:ext uri="{FF2B5EF4-FFF2-40B4-BE49-F238E27FC236}">
                <a16:creationId xmlns:a16="http://schemas.microsoft.com/office/drawing/2014/main" id="{8F0CD75F-45B1-438F-821F-F500795C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40173"/>
            <a:ext cx="4374844" cy="28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o ngủ mắt lim dim 65 cm | Shopee Việt Nam">
            <a:extLst>
              <a:ext uri="{FF2B5EF4-FFF2-40B4-BE49-F238E27FC236}">
                <a16:creationId xmlns:a16="http://schemas.microsoft.com/office/drawing/2014/main" id="{B32A16E8-7FD5-4E3A-AA7F-2783C8C7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40" y="0"/>
            <a:ext cx="5281741" cy="3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148" y="3746337"/>
            <a:ext cx="8116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Lim dim: </a:t>
            </a:r>
            <a:r>
              <a:rPr lang="en-US" sz="360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nhắm chưa khít, còn hơi hé.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62D919-3DD0-4ECE-80AF-87C222B91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5916"/>
            <a:ext cx="9144000" cy="424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E83A63-9E81-4809-A536-22B75964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87" y="312901"/>
            <a:ext cx="3773100" cy="5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141</Words>
  <Application>Microsoft Office PowerPoint</Application>
  <PresentationFormat>On-screen Show (16:9)</PresentationFormat>
  <Paragraphs>63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Arial-Rounded</vt:lpstr>
      <vt:lpstr>Arial-Rounded</vt:lpstr>
      <vt:lpstr>DFPOP1-W9</vt:lpstr>
      <vt:lpstr>宋体</vt:lpstr>
      <vt:lpstr>华康少女文字W5</vt:lpstr>
      <vt:lpstr>Arial</vt:lpstr>
      <vt:lpstr>Calibri</vt:lpstr>
      <vt:lpstr>Times New Roman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Phạm Thuỳ</dc:creator>
  <cp:lastModifiedBy>Windows User</cp:lastModifiedBy>
  <cp:revision>7</cp:revision>
  <dcterms:created xsi:type="dcterms:W3CDTF">2020-08-18T12:36:17Z</dcterms:created>
  <dcterms:modified xsi:type="dcterms:W3CDTF">2025-04-05T07:25:14Z</dcterms:modified>
</cp:coreProperties>
</file>